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0bd09ad8a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b664df1414362"/>
  </p:sldMasterIdLst>
  <p:sldIdLst>
    <p:sldId xmlns:r="http://schemas.openxmlformats.org/officeDocument/2006/relationships" id="256" r:id="Ra78f437dc6a04aeb"/>
    <p:sldId xmlns:r="http://schemas.openxmlformats.org/officeDocument/2006/relationships" id="257" r:id="Rdc34aa716ce04ffa"/>
    <p:sldId xmlns:r="http://schemas.openxmlformats.org/officeDocument/2006/relationships" id="258" r:id="R43f623af690e4c4a"/>
    <p:sldId xmlns:r="http://schemas.openxmlformats.org/officeDocument/2006/relationships" id="259" r:id="R15fc7baaa2004c6c"/>
    <p:sldId xmlns:r="http://schemas.openxmlformats.org/officeDocument/2006/relationships" id="260" r:id="Rbf198563e35c4b05"/>
    <p:sldId xmlns:r="http://schemas.openxmlformats.org/officeDocument/2006/relationships" id="261" r:id="R26d01de4169e469c"/>
    <p:sldId xmlns:r="http://schemas.openxmlformats.org/officeDocument/2006/relationships" id="262" r:id="R50687460c3d5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b664df1414362" /><Relationship Type="http://schemas.openxmlformats.org/officeDocument/2006/relationships/slide" Target="/ppt/slides/slide1.xml" Id="Ra78f437dc6a04aeb" /><Relationship Type="http://schemas.openxmlformats.org/officeDocument/2006/relationships/slide" Target="/ppt/slides/slide2.xml" Id="Rdc34aa716ce04ffa" /><Relationship Type="http://schemas.openxmlformats.org/officeDocument/2006/relationships/slide" Target="/ppt/slides/slide3.xml" Id="R43f623af690e4c4a" /><Relationship Type="http://schemas.openxmlformats.org/officeDocument/2006/relationships/slide" Target="/ppt/slides/slide4.xml" Id="R15fc7baaa2004c6c" /><Relationship Type="http://schemas.openxmlformats.org/officeDocument/2006/relationships/slide" Target="/ppt/slides/slide5.xml" Id="Rbf198563e35c4b05" /><Relationship Type="http://schemas.openxmlformats.org/officeDocument/2006/relationships/slide" Target="/ppt/slides/slide6.xml" Id="R26d01de4169e469c" /><Relationship Type="http://schemas.openxmlformats.org/officeDocument/2006/relationships/slide" Target="/ppt/slides/slide7.xml" Id="R50687460c3d5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ca83a6ed0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9cba7041429e" /><Relationship Type="http://schemas.openxmlformats.org/officeDocument/2006/relationships/theme" Target="/ppt/slideMasters/theme/theme1.xml" Id="Rb4a80067b113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19cba7041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f2535e19a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81cb7f6a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7619bfced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31ec408f2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1a175460f4f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a79421cb6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b13963939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ENTREPRETOR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ENTREPRETOR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ENTREPRETOR EIENDOM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ENTREPRETOR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ENTREPRETOR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ENTREPRETOR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811 403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5 245 863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ENTREPRETOR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MOTO PROSJEKT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JAN ØYSTEIN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 NORSK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ENTREPRETOR EIENDOM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KJELL ARNE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ROSSVOLL MARIT S A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ENTREPRETOR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Lensegata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moto@entrepretor.no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991 562 184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ENTREPRETOR EIENDOM AS</a:t>
            </a:r>
          </a:p>
        </p:txBody>
      </p:sp>
    </p:spTree>
  </p:cSld>
  <p:clrMapOvr>
    <a:masterClrMapping xmlns:a="http://schemas.openxmlformats.org/drawingml/2006/main"/>
  </p:clrMapOvr>
</p:sld>
</file>