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ad81402e4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ba2770a3c54438"/>
  </p:sldMasterIdLst>
  <p:sldIdLst>
    <p:sldId xmlns:r="http://schemas.openxmlformats.org/officeDocument/2006/relationships" id="256" r:id="Rbce8811a997c4668"/>
    <p:sldId xmlns:r="http://schemas.openxmlformats.org/officeDocument/2006/relationships" id="257" r:id="R7d3e28167ff742d5"/>
    <p:sldId xmlns:r="http://schemas.openxmlformats.org/officeDocument/2006/relationships" id="258" r:id="R078dad4e840a44c2"/>
    <p:sldId xmlns:r="http://schemas.openxmlformats.org/officeDocument/2006/relationships" id="259" r:id="R7b14f67d86434d20"/>
    <p:sldId xmlns:r="http://schemas.openxmlformats.org/officeDocument/2006/relationships" id="260" r:id="R1dc762c41ddc4856"/>
    <p:sldId xmlns:r="http://schemas.openxmlformats.org/officeDocument/2006/relationships" id="261" r:id="Rc2c6c3d7f5c24e72"/>
    <p:sldId xmlns:r="http://schemas.openxmlformats.org/officeDocument/2006/relationships" id="262" r:id="Ra768ca1d9e5d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a2770a3c54438" /><Relationship Type="http://schemas.openxmlformats.org/officeDocument/2006/relationships/slide" Target="/ppt/slides/slide1.xml" Id="Rbce8811a997c4668" /><Relationship Type="http://schemas.openxmlformats.org/officeDocument/2006/relationships/slide" Target="/ppt/slides/slide2.xml" Id="R7d3e28167ff742d5" /><Relationship Type="http://schemas.openxmlformats.org/officeDocument/2006/relationships/slide" Target="/ppt/slides/slide3.xml" Id="R078dad4e840a44c2" /><Relationship Type="http://schemas.openxmlformats.org/officeDocument/2006/relationships/slide" Target="/ppt/slides/slide4.xml" Id="R7b14f67d86434d20" /><Relationship Type="http://schemas.openxmlformats.org/officeDocument/2006/relationships/slide" Target="/ppt/slides/slide5.xml" Id="R1dc762c41ddc4856" /><Relationship Type="http://schemas.openxmlformats.org/officeDocument/2006/relationships/slide" Target="/ppt/slides/slide6.xml" Id="Rc2c6c3d7f5c24e72" /><Relationship Type="http://schemas.openxmlformats.org/officeDocument/2006/relationships/slide" Target="/ppt/slides/slide7.xml" Id="Ra768ca1d9e5d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fa3e8861b4b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24e31584b4c42" /><Relationship Type="http://schemas.openxmlformats.org/officeDocument/2006/relationships/theme" Target="/ppt/slideMasters/theme/theme1.xml" Id="Rcc287301deed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24e31584b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394b0f34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a7377d508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f105ba40a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8fc12404f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293e783af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e66886894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73c652160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AUTO-SKADE MINNESUND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AUTO-SKADE MINNESUND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CAPTAIN HOLDING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ARKADIUSZ POKORSKI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Trondheimsvegen 513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991 584 811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AUTO-SKADE MINNESUND AS</a:t>
            </a:r>
          </a:p>
        </p:txBody>
      </p:sp>
    </p:spTree>
  </p:cSld>
  <p:clrMapOvr>
    <a:masterClrMapping xmlns:a="http://schemas.openxmlformats.org/drawingml/2006/main"/>
  </p:clrMapOvr>
</p:sld>
</file>