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5536d9021c4c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3b124411cb445c"/>
  </p:sldMasterIdLst>
  <p:sldIdLst>
    <p:sldId xmlns:r="http://schemas.openxmlformats.org/officeDocument/2006/relationships" id="256" r:id="Ra24a90789ab64adc"/>
    <p:sldId xmlns:r="http://schemas.openxmlformats.org/officeDocument/2006/relationships" id="257" r:id="R7be8bbd215524254"/>
    <p:sldId xmlns:r="http://schemas.openxmlformats.org/officeDocument/2006/relationships" id="258" r:id="R996429891f8442ab"/>
    <p:sldId xmlns:r="http://schemas.openxmlformats.org/officeDocument/2006/relationships" id="259" r:id="Re4ad4a068a2940a2"/>
    <p:sldId xmlns:r="http://schemas.openxmlformats.org/officeDocument/2006/relationships" id="260" r:id="R4daeb0cfbe1a4ba0"/>
    <p:sldId xmlns:r="http://schemas.openxmlformats.org/officeDocument/2006/relationships" id="261" r:id="R4833b6ec635e440e"/>
    <p:sldId xmlns:r="http://schemas.openxmlformats.org/officeDocument/2006/relationships" id="262" r:id="R3e9abb148c6a45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b124411cb445c" /><Relationship Type="http://schemas.openxmlformats.org/officeDocument/2006/relationships/slide" Target="/ppt/slides/slide1.xml" Id="Ra24a90789ab64adc" /><Relationship Type="http://schemas.openxmlformats.org/officeDocument/2006/relationships/slide" Target="/ppt/slides/slide2.xml" Id="R7be8bbd215524254" /><Relationship Type="http://schemas.openxmlformats.org/officeDocument/2006/relationships/slide" Target="/ppt/slides/slide3.xml" Id="R996429891f8442ab" /><Relationship Type="http://schemas.openxmlformats.org/officeDocument/2006/relationships/slide" Target="/ppt/slides/slide4.xml" Id="Re4ad4a068a2940a2" /><Relationship Type="http://schemas.openxmlformats.org/officeDocument/2006/relationships/slide" Target="/ppt/slides/slide5.xml" Id="R4daeb0cfbe1a4ba0" /><Relationship Type="http://schemas.openxmlformats.org/officeDocument/2006/relationships/slide" Target="/ppt/slides/slide6.xml" Id="R4833b6ec635e440e" /><Relationship Type="http://schemas.openxmlformats.org/officeDocument/2006/relationships/slide" Target="/ppt/slides/slide7.xml" Id="R3e9abb148c6a45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8f60d5fbb346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41d1465a34d44" /><Relationship Type="http://schemas.openxmlformats.org/officeDocument/2006/relationships/theme" Target="/ppt/slideMasters/theme/theme1.xml" Id="R047f7aed63564f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c41d1465a34d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c03bd3f124b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2d019c1cb4a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0054426d44a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9277867f54e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cf45331224e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85372ad3e4e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2a26070aa42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FRORUD GRAVESERVICE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FRORUD GRAVESERVICE AS ble etablert [år] og holder til i Hobøl.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4 367 447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2 475 361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27 568 489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34 530 764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FRORUD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Elvestadveien 811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1827 Hobøl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92 00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991 597 549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