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6d752c988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91fc4653645c9"/>
  </p:sldMasterIdLst>
  <p:sldIdLst>
    <p:sldId xmlns:r="http://schemas.openxmlformats.org/officeDocument/2006/relationships" id="256" r:id="R8aaef59151a740d4"/>
    <p:sldId xmlns:r="http://schemas.openxmlformats.org/officeDocument/2006/relationships" id="257" r:id="R9dc68fde1ff449a0"/>
    <p:sldId xmlns:r="http://schemas.openxmlformats.org/officeDocument/2006/relationships" id="258" r:id="Rc3d8b9ea87484a4a"/>
    <p:sldId xmlns:r="http://schemas.openxmlformats.org/officeDocument/2006/relationships" id="259" r:id="R96ba6cd87c3442ee"/>
    <p:sldId xmlns:r="http://schemas.openxmlformats.org/officeDocument/2006/relationships" id="260" r:id="R49f0334a1b6e4c59"/>
    <p:sldId xmlns:r="http://schemas.openxmlformats.org/officeDocument/2006/relationships" id="261" r:id="Rb2124cbb225d4607"/>
    <p:sldId xmlns:r="http://schemas.openxmlformats.org/officeDocument/2006/relationships" id="262" r:id="R97262b7bbb1d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91fc4653645c9" /><Relationship Type="http://schemas.openxmlformats.org/officeDocument/2006/relationships/slide" Target="/ppt/slides/slide1.xml" Id="R8aaef59151a740d4" /><Relationship Type="http://schemas.openxmlformats.org/officeDocument/2006/relationships/slide" Target="/ppt/slides/slide2.xml" Id="R9dc68fde1ff449a0" /><Relationship Type="http://schemas.openxmlformats.org/officeDocument/2006/relationships/slide" Target="/ppt/slides/slide3.xml" Id="Rc3d8b9ea87484a4a" /><Relationship Type="http://schemas.openxmlformats.org/officeDocument/2006/relationships/slide" Target="/ppt/slides/slide4.xml" Id="R96ba6cd87c3442ee" /><Relationship Type="http://schemas.openxmlformats.org/officeDocument/2006/relationships/slide" Target="/ppt/slides/slide5.xml" Id="R49f0334a1b6e4c59" /><Relationship Type="http://schemas.openxmlformats.org/officeDocument/2006/relationships/slide" Target="/ppt/slides/slide6.xml" Id="Rb2124cbb225d4607" /><Relationship Type="http://schemas.openxmlformats.org/officeDocument/2006/relationships/slide" Target="/ppt/slides/slide7.xml" Id="R97262b7bbb1d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fd82e6251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4e54c953496f" /><Relationship Type="http://schemas.openxmlformats.org/officeDocument/2006/relationships/theme" Target="/ppt/slideMasters/theme/theme1.xml" Id="R0039e6b17d58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c4e54c953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4a331e51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aa8ed052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7d34a898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1a6f941da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06910ebe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71d8cb3e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ab66f99b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 REGNSKAP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2 260 478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ELIN WIIG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TONE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72C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61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firmapost@eltoregnskap.no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www.eltoregnskap.no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991 599 460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 REGNSKAP AS</a:t>
            </a:r>
          </a:p>
        </p:txBody>
      </p:sp>
    </p:spTree>
  </p:cSld>
  <p:clrMapOvr>
    <a:masterClrMapping xmlns:a="http://schemas.openxmlformats.org/drawingml/2006/main"/>
  </p:clrMapOvr>
</p:sld>
</file>