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b89d8841524c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76ebaf36344f05"/>
  </p:sldMasterIdLst>
  <p:sldIdLst>
    <p:sldId xmlns:r="http://schemas.openxmlformats.org/officeDocument/2006/relationships" id="256" r:id="R066e833aece04f17"/>
    <p:sldId xmlns:r="http://schemas.openxmlformats.org/officeDocument/2006/relationships" id="257" r:id="Rbc4151a124984fa8"/>
    <p:sldId xmlns:r="http://schemas.openxmlformats.org/officeDocument/2006/relationships" id="258" r:id="R2690f5b62f2c4806"/>
    <p:sldId xmlns:r="http://schemas.openxmlformats.org/officeDocument/2006/relationships" id="259" r:id="Rc48a9de1e1b34f68"/>
    <p:sldId xmlns:r="http://schemas.openxmlformats.org/officeDocument/2006/relationships" id="260" r:id="R833036620e5a4deb"/>
    <p:sldId xmlns:r="http://schemas.openxmlformats.org/officeDocument/2006/relationships" id="261" r:id="R28ec30746de34484"/>
    <p:sldId xmlns:r="http://schemas.openxmlformats.org/officeDocument/2006/relationships" id="262" r:id="R65a66926b9f646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76ebaf36344f05" /><Relationship Type="http://schemas.openxmlformats.org/officeDocument/2006/relationships/slide" Target="/ppt/slides/slide1.xml" Id="R066e833aece04f17" /><Relationship Type="http://schemas.openxmlformats.org/officeDocument/2006/relationships/slide" Target="/ppt/slides/slide2.xml" Id="Rbc4151a124984fa8" /><Relationship Type="http://schemas.openxmlformats.org/officeDocument/2006/relationships/slide" Target="/ppt/slides/slide3.xml" Id="R2690f5b62f2c4806" /><Relationship Type="http://schemas.openxmlformats.org/officeDocument/2006/relationships/slide" Target="/ppt/slides/slide4.xml" Id="Rc48a9de1e1b34f68" /><Relationship Type="http://schemas.openxmlformats.org/officeDocument/2006/relationships/slide" Target="/ppt/slides/slide5.xml" Id="R833036620e5a4deb" /><Relationship Type="http://schemas.openxmlformats.org/officeDocument/2006/relationships/slide" Target="/ppt/slides/slide6.xml" Id="R28ec30746de34484" /><Relationship Type="http://schemas.openxmlformats.org/officeDocument/2006/relationships/slide" Target="/ppt/slides/slide7.xml" Id="R65a66926b9f646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41333a46a446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d758a4bf64795" /><Relationship Type="http://schemas.openxmlformats.org/officeDocument/2006/relationships/theme" Target="/ppt/slideMasters/theme/theme1.xml" Id="R9a64fb13e10140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5d758a4bf647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ae2aa3ba343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55ae80b124a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ba4023b794d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fb70151944e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c5dac97e84b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b354835004e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4bfa71b8241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MASKIN AS ble etablert [år] og holder til i Mjølkeråen.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12 639 073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2 023 845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1 522 782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1 103 055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4 763 026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Toppemyr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5136 Mjølkeråen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45 26 66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post@bergenmaskin.no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www.bergenmaskin.no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991 601 457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MASKIN AS</a:t>
            </a:r>
          </a:p>
        </p:txBody>
      </p:sp>
    </p:spTree>
  </p:cSld>
  <p:clrMapOvr>
    <a:masterClrMapping xmlns:a="http://schemas.openxmlformats.org/drawingml/2006/main"/>
  </p:clrMapOvr>
</p:sld>
</file>