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5cce50a5f74d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4d16c7865a4c09"/>
  </p:sldMasterIdLst>
  <p:sldIdLst>
    <p:sldId xmlns:r="http://schemas.openxmlformats.org/officeDocument/2006/relationships" id="256" r:id="Re2408178f87749e9"/>
    <p:sldId xmlns:r="http://schemas.openxmlformats.org/officeDocument/2006/relationships" id="257" r:id="R29d56418dcd54ed9"/>
    <p:sldId xmlns:r="http://schemas.openxmlformats.org/officeDocument/2006/relationships" id="258" r:id="Rc670a81779714ff5"/>
    <p:sldId xmlns:r="http://schemas.openxmlformats.org/officeDocument/2006/relationships" id="259" r:id="Rfee25e105b084a34"/>
    <p:sldId xmlns:r="http://schemas.openxmlformats.org/officeDocument/2006/relationships" id="260" r:id="R77aea7d82f2345d2"/>
    <p:sldId xmlns:r="http://schemas.openxmlformats.org/officeDocument/2006/relationships" id="261" r:id="R989cac9175534382"/>
    <p:sldId xmlns:r="http://schemas.openxmlformats.org/officeDocument/2006/relationships" id="262" r:id="R78c8f412d37749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4d16c7865a4c09" /><Relationship Type="http://schemas.openxmlformats.org/officeDocument/2006/relationships/slide" Target="/ppt/slides/slide1.xml" Id="Re2408178f87749e9" /><Relationship Type="http://schemas.openxmlformats.org/officeDocument/2006/relationships/slide" Target="/ppt/slides/slide2.xml" Id="R29d56418dcd54ed9" /><Relationship Type="http://schemas.openxmlformats.org/officeDocument/2006/relationships/slide" Target="/ppt/slides/slide3.xml" Id="Rc670a81779714ff5" /><Relationship Type="http://schemas.openxmlformats.org/officeDocument/2006/relationships/slide" Target="/ppt/slides/slide4.xml" Id="Rfee25e105b084a34" /><Relationship Type="http://schemas.openxmlformats.org/officeDocument/2006/relationships/slide" Target="/ppt/slides/slide5.xml" Id="R77aea7d82f2345d2" /><Relationship Type="http://schemas.openxmlformats.org/officeDocument/2006/relationships/slide" Target="/ppt/slides/slide6.xml" Id="R989cac9175534382" /><Relationship Type="http://schemas.openxmlformats.org/officeDocument/2006/relationships/slide" Target="/ppt/slides/slide7.xml" Id="R78c8f412d37749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e1a3a6c604c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1671eb6a845bb" /><Relationship Type="http://schemas.openxmlformats.org/officeDocument/2006/relationships/theme" Target="/ppt/slideMasters/theme/theme1.xml" Id="R29d99022e71545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81671eb6a8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0f1ddf6ed4b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ff814b6104c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bb903832842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2a3296160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e7392648746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0b6a3997f47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c136d14ae49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VARME &amp; BAD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 &amp; BAD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1 563 238 664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−105 830 290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−163 340 695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379 563 913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1 397 823 113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45,3 %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VARME &amp; BAD AS  –  16,4 %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BAANTE HOLDING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EIGEDOM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BJELLAND VVS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V.V.S AS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Forusparken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11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991 603 344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VARME &amp; BAD AS</a:t>
            </a:r>
          </a:p>
        </p:txBody>
      </p:sp>
    </p:spTree>
  </p:cSld>
  <p:clrMapOvr>
    <a:masterClrMapping xmlns:a="http://schemas.openxmlformats.org/drawingml/2006/main"/>
  </p:clrMapOvr>
</p:sld>
</file>