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1e8a500e0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3ff0c961c42bd"/>
  </p:sldMasterIdLst>
  <p:sldIdLst>
    <p:sldId xmlns:r="http://schemas.openxmlformats.org/officeDocument/2006/relationships" id="256" r:id="R834502748cdb461f"/>
    <p:sldId xmlns:r="http://schemas.openxmlformats.org/officeDocument/2006/relationships" id="257" r:id="R44da1e0d6c524c3f"/>
    <p:sldId xmlns:r="http://schemas.openxmlformats.org/officeDocument/2006/relationships" id="258" r:id="Rdfd44b8110ea45bb"/>
    <p:sldId xmlns:r="http://schemas.openxmlformats.org/officeDocument/2006/relationships" id="259" r:id="Re28e9bce1f884028"/>
    <p:sldId xmlns:r="http://schemas.openxmlformats.org/officeDocument/2006/relationships" id="260" r:id="R2ea35458fc484ae6"/>
    <p:sldId xmlns:r="http://schemas.openxmlformats.org/officeDocument/2006/relationships" id="261" r:id="R0d238d257b9f4fce"/>
    <p:sldId xmlns:r="http://schemas.openxmlformats.org/officeDocument/2006/relationships" id="262" r:id="R8835ace5fda1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3ff0c961c42bd" /><Relationship Type="http://schemas.openxmlformats.org/officeDocument/2006/relationships/slide" Target="/ppt/slides/slide1.xml" Id="R834502748cdb461f" /><Relationship Type="http://schemas.openxmlformats.org/officeDocument/2006/relationships/slide" Target="/ppt/slides/slide2.xml" Id="R44da1e0d6c524c3f" /><Relationship Type="http://schemas.openxmlformats.org/officeDocument/2006/relationships/slide" Target="/ppt/slides/slide3.xml" Id="Rdfd44b8110ea45bb" /><Relationship Type="http://schemas.openxmlformats.org/officeDocument/2006/relationships/slide" Target="/ppt/slides/slide4.xml" Id="Re28e9bce1f884028" /><Relationship Type="http://schemas.openxmlformats.org/officeDocument/2006/relationships/slide" Target="/ppt/slides/slide5.xml" Id="R2ea35458fc484ae6" /><Relationship Type="http://schemas.openxmlformats.org/officeDocument/2006/relationships/slide" Target="/ppt/slides/slide6.xml" Id="R0d238d257b9f4fce" /><Relationship Type="http://schemas.openxmlformats.org/officeDocument/2006/relationships/slide" Target="/ppt/slides/slide7.xml" Id="R8835ace5fda1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0cdcee927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0a4ffc6e741ac" /><Relationship Type="http://schemas.openxmlformats.org/officeDocument/2006/relationships/theme" Target="/ppt/slideMasters/theme/theme1.xml" Id="R59e1d988e766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d0a4ffc6e741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42d29914b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1b1a7ddce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93498471b4c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96241f0b04d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9202f1ef5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45cf96f9646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449fbc97b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RUDSHAUG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RUDSHAUG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RUDSHAUG EIENDOM AS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RUDSHAUG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RUDSHAUG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RUDSHAUG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−166 232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333 874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5 822 731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RUDSHAUG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RUDSHAUG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RUDSHAUG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Storbråtåvegen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oyvind.rudshaug@east.no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991 615 830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RUDSHAUG EIENDOM AS</a:t>
            </a:r>
          </a:p>
        </p:txBody>
      </p:sp>
    </p:spTree>
  </p:cSld>
  <p:clrMapOvr>
    <a:masterClrMapping xmlns:a="http://schemas.openxmlformats.org/drawingml/2006/main"/>
  </p:clrMapOvr>
</p:sld>
</file>