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e57510490d41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46e1051ef5477c"/>
  </p:sldMasterIdLst>
  <p:sldIdLst>
    <p:sldId xmlns:r="http://schemas.openxmlformats.org/officeDocument/2006/relationships" id="256" r:id="R951db1ec7a144a6d"/>
    <p:sldId xmlns:r="http://schemas.openxmlformats.org/officeDocument/2006/relationships" id="257" r:id="R2076749f06b3429e"/>
    <p:sldId xmlns:r="http://schemas.openxmlformats.org/officeDocument/2006/relationships" id="258" r:id="R9a49aa0ea8824d5f"/>
    <p:sldId xmlns:r="http://schemas.openxmlformats.org/officeDocument/2006/relationships" id="259" r:id="R8be71dd8aa8f4174"/>
    <p:sldId xmlns:r="http://schemas.openxmlformats.org/officeDocument/2006/relationships" id="260" r:id="R87833f8b6ed444e6"/>
    <p:sldId xmlns:r="http://schemas.openxmlformats.org/officeDocument/2006/relationships" id="261" r:id="R0103ac67b5f1469d"/>
    <p:sldId xmlns:r="http://schemas.openxmlformats.org/officeDocument/2006/relationships" id="262" r:id="R0f3ddb0df47f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6e1051ef5477c" /><Relationship Type="http://schemas.openxmlformats.org/officeDocument/2006/relationships/slide" Target="/ppt/slides/slide1.xml" Id="R951db1ec7a144a6d" /><Relationship Type="http://schemas.openxmlformats.org/officeDocument/2006/relationships/slide" Target="/ppt/slides/slide2.xml" Id="R2076749f06b3429e" /><Relationship Type="http://schemas.openxmlformats.org/officeDocument/2006/relationships/slide" Target="/ppt/slides/slide3.xml" Id="R9a49aa0ea8824d5f" /><Relationship Type="http://schemas.openxmlformats.org/officeDocument/2006/relationships/slide" Target="/ppt/slides/slide4.xml" Id="R8be71dd8aa8f4174" /><Relationship Type="http://schemas.openxmlformats.org/officeDocument/2006/relationships/slide" Target="/ppt/slides/slide5.xml" Id="R87833f8b6ed444e6" /><Relationship Type="http://schemas.openxmlformats.org/officeDocument/2006/relationships/slide" Target="/ppt/slides/slide6.xml" Id="R0103ac67b5f1469d" /><Relationship Type="http://schemas.openxmlformats.org/officeDocument/2006/relationships/slide" Target="/ppt/slides/slide7.xml" Id="R0f3ddb0df47f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c172830f1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1cfb89e4b4f33" /><Relationship Type="http://schemas.openxmlformats.org/officeDocument/2006/relationships/theme" Target="/ppt/slideMasters/theme/theme1.xml" Id="R58c08b340e43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f1cfb89e4b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22845a51941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043dfc9b8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51f18a85f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2a3bd6072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05751d3b7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c4ca6fc0940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c5c51993747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AIK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AIK VVS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1 210 014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KANU ALHAJI IBRAHIM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KANU ALHAJI OSMAN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AIK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Tuterudveien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22 50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post@aikvvs.no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www.aikvvs.no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991 618 953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AIK VVS AS</a:t>
            </a:r>
          </a:p>
        </p:txBody>
      </p:sp>
    </p:spTree>
  </p:cSld>
  <p:clrMapOvr>
    <a:masterClrMapping xmlns:a="http://schemas.openxmlformats.org/drawingml/2006/main"/>
  </p:clrMapOvr>
</p:sld>
</file>