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834a22940447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75626ae0e64500"/>
  </p:sldMasterIdLst>
  <p:sldIdLst>
    <p:sldId xmlns:r="http://schemas.openxmlformats.org/officeDocument/2006/relationships" id="256" r:id="Rbad85276dd304d98"/>
    <p:sldId xmlns:r="http://schemas.openxmlformats.org/officeDocument/2006/relationships" id="257" r:id="Rb13f598cb3c84ea5"/>
    <p:sldId xmlns:r="http://schemas.openxmlformats.org/officeDocument/2006/relationships" id="258" r:id="Rece4890d74ce48dc"/>
    <p:sldId xmlns:r="http://schemas.openxmlformats.org/officeDocument/2006/relationships" id="259" r:id="R2c321dd9c3354c5b"/>
    <p:sldId xmlns:r="http://schemas.openxmlformats.org/officeDocument/2006/relationships" id="260" r:id="R8062eec7162a4355"/>
    <p:sldId xmlns:r="http://schemas.openxmlformats.org/officeDocument/2006/relationships" id="261" r:id="Rcea24750a7584cd7"/>
    <p:sldId xmlns:r="http://schemas.openxmlformats.org/officeDocument/2006/relationships" id="262" r:id="R94778b793f564c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75626ae0e64500" /><Relationship Type="http://schemas.openxmlformats.org/officeDocument/2006/relationships/slide" Target="/ppt/slides/slide1.xml" Id="Rbad85276dd304d98" /><Relationship Type="http://schemas.openxmlformats.org/officeDocument/2006/relationships/slide" Target="/ppt/slides/slide2.xml" Id="Rb13f598cb3c84ea5" /><Relationship Type="http://schemas.openxmlformats.org/officeDocument/2006/relationships/slide" Target="/ppt/slides/slide3.xml" Id="Rece4890d74ce48dc" /><Relationship Type="http://schemas.openxmlformats.org/officeDocument/2006/relationships/slide" Target="/ppt/slides/slide4.xml" Id="R2c321dd9c3354c5b" /><Relationship Type="http://schemas.openxmlformats.org/officeDocument/2006/relationships/slide" Target="/ppt/slides/slide5.xml" Id="R8062eec7162a4355" /><Relationship Type="http://schemas.openxmlformats.org/officeDocument/2006/relationships/slide" Target="/ppt/slides/slide6.xml" Id="Rcea24750a7584cd7" /><Relationship Type="http://schemas.openxmlformats.org/officeDocument/2006/relationships/slide" Target="/ppt/slides/slide7.xml" Id="R94778b793f564c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74a55d664249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f09f809df4f97" /><Relationship Type="http://schemas.openxmlformats.org/officeDocument/2006/relationships/theme" Target="/ppt/slideMasters/theme/theme1.xml" Id="Rd1bca632089d41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cf09f809df4f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ff6b049414f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c9656f2314f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1224aad6849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2982d319940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0cad444df45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ae29d8a6448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5734b41344a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LUCKY 19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LUCKY 19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LUCKY 19 AS ble etablert [år] og holder til i Lillesand.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LUCKY 19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LUCKY 19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LUCKY 19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2 380 934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6 973 617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7 073 617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LUCKY 19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SØRENSEN KJETIL KAVLI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LUCKY 19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27 11 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991 632 808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LUCKY 19 AS</a:t>
            </a:r>
          </a:p>
        </p:txBody>
      </p:sp>
    </p:spTree>
  </p:cSld>
  <p:clrMapOvr>
    <a:masterClrMapping xmlns:a="http://schemas.openxmlformats.org/drawingml/2006/main"/>
  </p:clrMapOvr>
</p:sld>
</file>