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a9fae081ae4a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0091b7ae4847b2"/>
  </p:sldMasterIdLst>
  <p:sldIdLst>
    <p:sldId xmlns:r="http://schemas.openxmlformats.org/officeDocument/2006/relationships" id="256" r:id="R16f280f42d464bfd"/>
    <p:sldId xmlns:r="http://schemas.openxmlformats.org/officeDocument/2006/relationships" id="257" r:id="Rb2d0844fd5b14347"/>
    <p:sldId xmlns:r="http://schemas.openxmlformats.org/officeDocument/2006/relationships" id="258" r:id="Rabe114bab76543ce"/>
    <p:sldId xmlns:r="http://schemas.openxmlformats.org/officeDocument/2006/relationships" id="259" r:id="R576b986b04084de8"/>
    <p:sldId xmlns:r="http://schemas.openxmlformats.org/officeDocument/2006/relationships" id="260" r:id="R0c5c9dd6189740e4"/>
    <p:sldId xmlns:r="http://schemas.openxmlformats.org/officeDocument/2006/relationships" id="261" r:id="Rb3979983819c41d0"/>
    <p:sldId xmlns:r="http://schemas.openxmlformats.org/officeDocument/2006/relationships" id="262" r:id="Re186fad9308044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0091b7ae4847b2" /><Relationship Type="http://schemas.openxmlformats.org/officeDocument/2006/relationships/slide" Target="/ppt/slides/slide1.xml" Id="R16f280f42d464bfd" /><Relationship Type="http://schemas.openxmlformats.org/officeDocument/2006/relationships/slide" Target="/ppt/slides/slide2.xml" Id="Rb2d0844fd5b14347" /><Relationship Type="http://schemas.openxmlformats.org/officeDocument/2006/relationships/slide" Target="/ppt/slides/slide3.xml" Id="Rabe114bab76543ce" /><Relationship Type="http://schemas.openxmlformats.org/officeDocument/2006/relationships/slide" Target="/ppt/slides/slide4.xml" Id="R576b986b04084de8" /><Relationship Type="http://schemas.openxmlformats.org/officeDocument/2006/relationships/slide" Target="/ppt/slides/slide5.xml" Id="R0c5c9dd6189740e4" /><Relationship Type="http://schemas.openxmlformats.org/officeDocument/2006/relationships/slide" Target="/ppt/slides/slide6.xml" Id="Rb3979983819c41d0" /><Relationship Type="http://schemas.openxmlformats.org/officeDocument/2006/relationships/slide" Target="/ppt/slides/slide7.xml" Id="Re186fad9308044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0b3f0ff94742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2cd846f8b433f" /><Relationship Type="http://schemas.openxmlformats.org/officeDocument/2006/relationships/theme" Target="/ppt/slideMasters/theme/theme1.xml" Id="R96458099782343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92cd846f8b43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0b52eebf34a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eee3cad2947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224627c0e4b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0369255074a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1e5805cb34c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f86e3a90d4a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9d799812845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BRUNKEBERG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BRUNKEBERG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BRUNKEBERG MASKIN AS ble etablert [år] og holder til i Kviteseid.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BRUNKEBERG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BRUNKEBERG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BRUNKEBERG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6 827 369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470 410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4 551 133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BRUNKEBERG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VIDAR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MIKKEL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BRUNKEBERG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Brunkebergvegen 227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3850 Kviteseid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991 639 845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BRUNKEBERG MASKIN AS</a:t>
            </a:r>
          </a:p>
        </p:txBody>
      </p:sp>
    </p:spTree>
  </p:cSld>
  <p:clrMapOvr>
    <a:masterClrMapping xmlns:a="http://schemas.openxmlformats.org/drawingml/2006/main"/>
  </p:clrMapOvr>
</p:sld>
</file>