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a726b7506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473fbef074f09"/>
  </p:sldMasterIdLst>
  <p:sldIdLst>
    <p:sldId xmlns:r="http://schemas.openxmlformats.org/officeDocument/2006/relationships" id="256" r:id="R20ac2cd69b9c47c2"/>
    <p:sldId xmlns:r="http://schemas.openxmlformats.org/officeDocument/2006/relationships" id="257" r:id="R94f5a39ab6634ead"/>
    <p:sldId xmlns:r="http://schemas.openxmlformats.org/officeDocument/2006/relationships" id="258" r:id="R799ef976426c449f"/>
    <p:sldId xmlns:r="http://schemas.openxmlformats.org/officeDocument/2006/relationships" id="259" r:id="Ra5f6d989483e454a"/>
    <p:sldId xmlns:r="http://schemas.openxmlformats.org/officeDocument/2006/relationships" id="260" r:id="R3a2a448a3ecc44d4"/>
    <p:sldId xmlns:r="http://schemas.openxmlformats.org/officeDocument/2006/relationships" id="261" r:id="R588a2a53feca4a7f"/>
    <p:sldId xmlns:r="http://schemas.openxmlformats.org/officeDocument/2006/relationships" id="262" r:id="R6330a3757513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473fbef074f09" /><Relationship Type="http://schemas.openxmlformats.org/officeDocument/2006/relationships/slide" Target="/ppt/slides/slide1.xml" Id="R20ac2cd69b9c47c2" /><Relationship Type="http://schemas.openxmlformats.org/officeDocument/2006/relationships/slide" Target="/ppt/slides/slide2.xml" Id="R94f5a39ab6634ead" /><Relationship Type="http://schemas.openxmlformats.org/officeDocument/2006/relationships/slide" Target="/ppt/slides/slide3.xml" Id="R799ef976426c449f" /><Relationship Type="http://schemas.openxmlformats.org/officeDocument/2006/relationships/slide" Target="/ppt/slides/slide4.xml" Id="Ra5f6d989483e454a" /><Relationship Type="http://schemas.openxmlformats.org/officeDocument/2006/relationships/slide" Target="/ppt/slides/slide5.xml" Id="R3a2a448a3ecc44d4" /><Relationship Type="http://schemas.openxmlformats.org/officeDocument/2006/relationships/slide" Target="/ppt/slides/slide6.xml" Id="R588a2a53feca4a7f" /><Relationship Type="http://schemas.openxmlformats.org/officeDocument/2006/relationships/slide" Target="/ppt/slides/slide7.xml" Id="R6330a3757513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ebf1608d6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30f9d5d341c9" /><Relationship Type="http://schemas.openxmlformats.org/officeDocument/2006/relationships/theme" Target="/ppt/slideMasters/theme/theme1.xml" Id="Ra612e38786c4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730f9d5d3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e61a5a100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79786b3c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4f434788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e601b4c5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60769232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62f3c169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13c3118e2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126 232 930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132 625 565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