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341e26027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a7ebb3e604993"/>
  </p:sldMasterIdLst>
  <p:sldIdLst>
    <p:sldId xmlns:r="http://schemas.openxmlformats.org/officeDocument/2006/relationships" id="256" r:id="R6f689c79f0d14910"/>
    <p:sldId xmlns:r="http://schemas.openxmlformats.org/officeDocument/2006/relationships" id="257" r:id="R490452d590f44f35"/>
    <p:sldId xmlns:r="http://schemas.openxmlformats.org/officeDocument/2006/relationships" id="258" r:id="R60db37c4060740b6"/>
    <p:sldId xmlns:r="http://schemas.openxmlformats.org/officeDocument/2006/relationships" id="259" r:id="R1e4c6b9adbc84b32"/>
    <p:sldId xmlns:r="http://schemas.openxmlformats.org/officeDocument/2006/relationships" id="260" r:id="R1f831a7f84184fba"/>
    <p:sldId xmlns:r="http://schemas.openxmlformats.org/officeDocument/2006/relationships" id="261" r:id="Rcd2bee51a8404fd0"/>
    <p:sldId xmlns:r="http://schemas.openxmlformats.org/officeDocument/2006/relationships" id="262" r:id="R4eecb93e4dbd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a7ebb3e604993" /><Relationship Type="http://schemas.openxmlformats.org/officeDocument/2006/relationships/slide" Target="/ppt/slides/slide1.xml" Id="R6f689c79f0d14910" /><Relationship Type="http://schemas.openxmlformats.org/officeDocument/2006/relationships/slide" Target="/ppt/slides/slide2.xml" Id="R490452d590f44f35" /><Relationship Type="http://schemas.openxmlformats.org/officeDocument/2006/relationships/slide" Target="/ppt/slides/slide3.xml" Id="R60db37c4060740b6" /><Relationship Type="http://schemas.openxmlformats.org/officeDocument/2006/relationships/slide" Target="/ppt/slides/slide4.xml" Id="R1e4c6b9adbc84b32" /><Relationship Type="http://schemas.openxmlformats.org/officeDocument/2006/relationships/slide" Target="/ppt/slides/slide5.xml" Id="R1f831a7f84184fba" /><Relationship Type="http://schemas.openxmlformats.org/officeDocument/2006/relationships/slide" Target="/ppt/slides/slide6.xml" Id="Rcd2bee51a8404fd0" /><Relationship Type="http://schemas.openxmlformats.org/officeDocument/2006/relationships/slide" Target="/ppt/slides/slide7.xml" Id="R4eecb93e4dbd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427751b6a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468e6f4d244b9" /><Relationship Type="http://schemas.openxmlformats.org/officeDocument/2006/relationships/theme" Target="/ppt/slideMasters/theme/theme1.xml" Id="R6bca8ebd7282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468e6f4d2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a7b01a5eb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fa47d2de5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01acd8cba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779a3ff03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841a33cbf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882c81c61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fa972377c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GM PROSPECT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 PROSPECT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GM PROSPECT AS ble etablert [år] og holder til i Mosterhamn.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 PROSPECT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 PROSPECT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 PROSPECT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4 929 332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 PROSPECT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ARNE HILT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 JACOBSEN HILT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 PROSPECT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Røyksund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5440 Mosterhamn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991 656 049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 PROSPECT AS</a:t>
            </a:r>
          </a:p>
        </p:txBody>
      </p:sp>
    </p:spTree>
  </p:cSld>
  <p:clrMapOvr>
    <a:masterClrMapping xmlns:a="http://schemas.openxmlformats.org/drawingml/2006/main"/>
  </p:clrMapOvr>
</p:sld>
</file>