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ad892a09db46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a886675db04fe5"/>
  </p:sldMasterIdLst>
  <p:sldIdLst>
    <p:sldId xmlns:r="http://schemas.openxmlformats.org/officeDocument/2006/relationships" id="256" r:id="R70853c284c8c4136"/>
    <p:sldId xmlns:r="http://schemas.openxmlformats.org/officeDocument/2006/relationships" id="257" r:id="R1993383048c84148"/>
    <p:sldId xmlns:r="http://schemas.openxmlformats.org/officeDocument/2006/relationships" id="258" r:id="Rd3c6a5c02bcd4d73"/>
    <p:sldId xmlns:r="http://schemas.openxmlformats.org/officeDocument/2006/relationships" id="259" r:id="Rfdd473df4797410b"/>
    <p:sldId xmlns:r="http://schemas.openxmlformats.org/officeDocument/2006/relationships" id="260" r:id="R08fc816d4ee34e43"/>
    <p:sldId xmlns:r="http://schemas.openxmlformats.org/officeDocument/2006/relationships" id="261" r:id="Re046c07db93948be"/>
    <p:sldId xmlns:r="http://schemas.openxmlformats.org/officeDocument/2006/relationships" id="262" r:id="R0fd0b5ad77f84f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886675db04fe5" /><Relationship Type="http://schemas.openxmlformats.org/officeDocument/2006/relationships/slide" Target="/ppt/slides/slide1.xml" Id="R70853c284c8c4136" /><Relationship Type="http://schemas.openxmlformats.org/officeDocument/2006/relationships/slide" Target="/ppt/slides/slide2.xml" Id="R1993383048c84148" /><Relationship Type="http://schemas.openxmlformats.org/officeDocument/2006/relationships/slide" Target="/ppt/slides/slide3.xml" Id="Rd3c6a5c02bcd4d73" /><Relationship Type="http://schemas.openxmlformats.org/officeDocument/2006/relationships/slide" Target="/ppt/slides/slide4.xml" Id="Rfdd473df4797410b" /><Relationship Type="http://schemas.openxmlformats.org/officeDocument/2006/relationships/slide" Target="/ppt/slides/slide5.xml" Id="R08fc816d4ee34e43" /><Relationship Type="http://schemas.openxmlformats.org/officeDocument/2006/relationships/slide" Target="/ppt/slides/slide6.xml" Id="Re046c07db93948be" /><Relationship Type="http://schemas.openxmlformats.org/officeDocument/2006/relationships/slide" Target="/ppt/slides/slide7.xml" Id="R0fd0b5ad77f84f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31cc1ffba4e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78e80cfc14ba9" /><Relationship Type="http://schemas.openxmlformats.org/officeDocument/2006/relationships/theme" Target="/ppt/slideMasters/theme/theme1.xml" Id="Rdf88d247274941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78e80cfc1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c81384d934f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2817c4f4a42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2a92d2db740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0778e3168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e73ed923d44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f30c57f9e48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d454e31004f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PER A. MATHISEN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PER A.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PER A. MATHISEN AS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PER A.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PER A.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PER A.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2 061 851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−362 507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406 933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PER A.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REMI ANDRÉ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LAILA KARIN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PER-ARNE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PER A. MATHISEN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39 72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991 662 715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PER A. MATHISEN AS</a:t>
            </a:r>
          </a:p>
        </p:txBody>
      </p:sp>
    </p:spTree>
  </p:cSld>
  <p:clrMapOvr>
    <a:masterClrMapping xmlns:a="http://schemas.openxmlformats.org/drawingml/2006/main"/>
  </p:clrMapOvr>
</p:sld>
</file>