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e5052debd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5c3ee65854824"/>
  </p:sldMasterIdLst>
  <p:sldIdLst>
    <p:sldId xmlns:r="http://schemas.openxmlformats.org/officeDocument/2006/relationships" id="256" r:id="Rb2c35ade59f14694"/>
    <p:sldId xmlns:r="http://schemas.openxmlformats.org/officeDocument/2006/relationships" id="257" r:id="Red7b2cf44d8f49f4"/>
    <p:sldId xmlns:r="http://schemas.openxmlformats.org/officeDocument/2006/relationships" id="258" r:id="R72bedf2bab394331"/>
    <p:sldId xmlns:r="http://schemas.openxmlformats.org/officeDocument/2006/relationships" id="259" r:id="Rc54d48e4f5ed4343"/>
    <p:sldId xmlns:r="http://schemas.openxmlformats.org/officeDocument/2006/relationships" id="260" r:id="R412fb4ace2d34683"/>
    <p:sldId xmlns:r="http://schemas.openxmlformats.org/officeDocument/2006/relationships" id="261" r:id="R7e080e2844ea48c7"/>
    <p:sldId xmlns:r="http://schemas.openxmlformats.org/officeDocument/2006/relationships" id="262" r:id="Rdd204e33d05b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5c3ee65854824" /><Relationship Type="http://schemas.openxmlformats.org/officeDocument/2006/relationships/slide" Target="/ppt/slides/slide1.xml" Id="Rb2c35ade59f14694" /><Relationship Type="http://schemas.openxmlformats.org/officeDocument/2006/relationships/slide" Target="/ppt/slides/slide2.xml" Id="Red7b2cf44d8f49f4" /><Relationship Type="http://schemas.openxmlformats.org/officeDocument/2006/relationships/slide" Target="/ppt/slides/slide3.xml" Id="R72bedf2bab394331" /><Relationship Type="http://schemas.openxmlformats.org/officeDocument/2006/relationships/slide" Target="/ppt/slides/slide4.xml" Id="Rc54d48e4f5ed4343" /><Relationship Type="http://schemas.openxmlformats.org/officeDocument/2006/relationships/slide" Target="/ppt/slides/slide5.xml" Id="R412fb4ace2d34683" /><Relationship Type="http://schemas.openxmlformats.org/officeDocument/2006/relationships/slide" Target="/ppt/slides/slide6.xml" Id="R7e080e2844ea48c7" /><Relationship Type="http://schemas.openxmlformats.org/officeDocument/2006/relationships/slide" Target="/ppt/slides/slide7.xml" Id="Rdd204e33d05b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4d44a1838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5e15d1ac4a93" /><Relationship Type="http://schemas.openxmlformats.org/officeDocument/2006/relationships/theme" Target="/ppt/slideMasters/theme/theme1.xml" Id="R41a2669fe559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f5e15d1ac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2e7c1790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18531fd8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0ea278b5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d789ade4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53a31d43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d76b0f71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6f27d7a0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HIPPOCAMPUS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EBBESEN HILDE RØNNEVIG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991 679 111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