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4b0e85806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aa2bfd5104e4c"/>
  </p:sldMasterIdLst>
  <p:sldIdLst>
    <p:sldId xmlns:r="http://schemas.openxmlformats.org/officeDocument/2006/relationships" id="256" r:id="R55cbadef70714b83"/>
    <p:sldId xmlns:r="http://schemas.openxmlformats.org/officeDocument/2006/relationships" id="257" r:id="R85c4c858bdb34a82"/>
    <p:sldId xmlns:r="http://schemas.openxmlformats.org/officeDocument/2006/relationships" id="258" r:id="Red1892d441d14d24"/>
    <p:sldId xmlns:r="http://schemas.openxmlformats.org/officeDocument/2006/relationships" id="259" r:id="R19a66b8a742249df"/>
    <p:sldId xmlns:r="http://schemas.openxmlformats.org/officeDocument/2006/relationships" id="260" r:id="R01a29328af934476"/>
    <p:sldId xmlns:r="http://schemas.openxmlformats.org/officeDocument/2006/relationships" id="261" r:id="R99ae5bf00fe84360"/>
    <p:sldId xmlns:r="http://schemas.openxmlformats.org/officeDocument/2006/relationships" id="262" r:id="R763953c413fb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aa2bfd5104e4c" /><Relationship Type="http://schemas.openxmlformats.org/officeDocument/2006/relationships/slide" Target="/ppt/slides/slide1.xml" Id="R55cbadef70714b83" /><Relationship Type="http://schemas.openxmlformats.org/officeDocument/2006/relationships/slide" Target="/ppt/slides/slide2.xml" Id="R85c4c858bdb34a82" /><Relationship Type="http://schemas.openxmlformats.org/officeDocument/2006/relationships/slide" Target="/ppt/slides/slide3.xml" Id="Red1892d441d14d24" /><Relationship Type="http://schemas.openxmlformats.org/officeDocument/2006/relationships/slide" Target="/ppt/slides/slide4.xml" Id="R19a66b8a742249df" /><Relationship Type="http://schemas.openxmlformats.org/officeDocument/2006/relationships/slide" Target="/ppt/slides/slide5.xml" Id="R01a29328af934476" /><Relationship Type="http://schemas.openxmlformats.org/officeDocument/2006/relationships/slide" Target="/ppt/slides/slide6.xml" Id="R99ae5bf00fe84360" /><Relationship Type="http://schemas.openxmlformats.org/officeDocument/2006/relationships/slide" Target="/ppt/slides/slide7.xml" Id="R763953c413fb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c6db7b558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0fa76f2ab413e" /><Relationship Type="http://schemas.openxmlformats.org/officeDocument/2006/relationships/theme" Target="/ppt/slideMasters/theme/theme1.xml" Id="Rfa52d5638304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0fa76f2ab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ea7186f79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c5d39b2bf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25c582c7f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06c0212dd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a8441563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c9dd17e45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fbe684f5f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MANDELHUSET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MANDELHUSET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12 070 425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2 505 137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PATRICK RUSSELL MADSEN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SIGVARD MICHAEL MADSEN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DRIFT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ASPENES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booking@mandelhuset.no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www.mandelhuset.no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991 686 959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MANDELHUSET AS</a:t>
            </a:r>
          </a:p>
        </p:txBody>
      </p:sp>
    </p:spTree>
  </p:cSld>
  <p:clrMapOvr>
    <a:masterClrMapping xmlns:a="http://schemas.openxmlformats.org/drawingml/2006/main"/>
  </p:clrMapOvr>
</p:sld>
</file>