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1895feb28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d55b96a9c4166"/>
  </p:sldMasterIdLst>
  <p:sldIdLst>
    <p:sldId xmlns:r="http://schemas.openxmlformats.org/officeDocument/2006/relationships" id="256" r:id="R795e3ad8069d40aa"/>
    <p:sldId xmlns:r="http://schemas.openxmlformats.org/officeDocument/2006/relationships" id="257" r:id="Ree80ec1488b64316"/>
    <p:sldId xmlns:r="http://schemas.openxmlformats.org/officeDocument/2006/relationships" id="258" r:id="Ra1cc8168ddbd4923"/>
    <p:sldId xmlns:r="http://schemas.openxmlformats.org/officeDocument/2006/relationships" id="259" r:id="R3cfc964a943b48bc"/>
    <p:sldId xmlns:r="http://schemas.openxmlformats.org/officeDocument/2006/relationships" id="260" r:id="R9bd1b89c999d4a12"/>
    <p:sldId xmlns:r="http://schemas.openxmlformats.org/officeDocument/2006/relationships" id="261" r:id="R1e5771fdc3f94974"/>
    <p:sldId xmlns:r="http://schemas.openxmlformats.org/officeDocument/2006/relationships" id="262" r:id="R1e6673d0e16c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d55b96a9c4166" /><Relationship Type="http://schemas.openxmlformats.org/officeDocument/2006/relationships/slide" Target="/ppt/slides/slide1.xml" Id="R795e3ad8069d40aa" /><Relationship Type="http://schemas.openxmlformats.org/officeDocument/2006/relationships/slide" Target="/ppt/slides/slide2.xml" Id="Ree80ec1488b64316" /><Relationship Type="http://schemas.openxmlformats.org/officeDocument/2006/relationships/slide" Target="/ppt/slides/slide3.xml" Id="Ra1cc8168ddbd4923" /><Relationship Type="http://schemas.openxmlformats.org/officeDocument/2006/relationships/slide" Target="/ppt/slides/slide4.xml" Id="R3cfc964a943b48bc" /><Relationship Type="http://schemas.openxmlformats.org/officeDocument/2006/relationships/slide" Target="/ppt/slides/slide5.xml" Id="R9bd1b89c999d4a12" /><Relationship Type="http://schemas.openxmlformats.org/officeDocument/2006/relationships/slide" Target="/ppt/slides/slide6.xml" Id="R1e5771fdc3f94974" /><Relationship Type="http://schemas.openxmlformats.org/officeDocument/2006/relationships/slide" Target="/ppt/slides/slide7.xml" Id="R1e6673d0e16c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41490dfb5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fa12cad84406" /><Relationship Type="http://schemas.openxmlformats.org/officeDocument/2006/relationships/theme" Target="/ppt/slideMasters/theme/theme1.xml" Id="R12c0415d1c57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6fa12cad8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6fd201ee4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e8068cf7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30ce0b6eb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14412099a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f8c7cddfa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a06e0b12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ecdc2a75c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VVS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15 030 070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1 972 995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8 418 343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AAS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LUCKY 19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VARPELIA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11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991 699 694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VVS AS</a:t>
            </a:r>
          </a:p>
        </p:txBody>
      </p:sp>
    </p:spTree>
  </p:cSld>
  <p:clrMapOvr>
    <a:masterClrMapping xmlns:a="http://schemas.openxmlformats.org/drawingml/2006/main"/>
  </p:clrMapOvr>
</p:sld>
</file>