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5b38e430945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a0bcea89ff40de"/>
  </p:sldMasterIdLst>
  <p:sldIdLst>
    <p:sldId xmlns:r="http://schemas.openxmlformats.org/officeDocument/2006/relationships" id="256" r:id="R0b3440568f344a39"/>
    <p:sldId xmlns:r="http://schemas.openxmlformats.org/officeDocument/2006/relationships" id="257" r:id="Rc8139631802d4826"/>
    <p:sldId xmlns:r="http://schemas.openxmlformats.org/officeDocument/2006/relationships" id="258" r:id="Rf90589cc34b44b01"/>
    <p:sldId xmlns:r="http://schemas.openxmlformats.org/officeDocument/2006/relationships" id="259" r:id="R0e91eb4ee8ed4cbf"/>
    <p:sldId xmlns:r="http://schemas.openxmlformats.org/officeDocument/2006/relationships" id="260" r:id="Rd032b7039a384421"/>
    <p:sldId xmlns:r="http://schemas.openxmlformats.org/officeDocument/2006/relationships" id="261" r:id="R15b4c4832c5b443e"/>
    <p:sldId xmlns:r="http://schemas.openxmlformats.org/officeDocument/2006/relationships" id="262" r:id="Rcb92cd29179e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0bcea89ff40de" /><Relationship Type="http://schemas.openxmlformats.org/officeDocument/2006/relationships/slide" Target="/ppt/slides/slide1.xml" Id="R0b3440568f344a39" /><Relationship Type="http://schemas.openxmlformats.org/officeDocument/2006/relationships/slide" Target="/ppt/slides/slide2.xml" Id="Rc8139631802d4826" /><Relationship Type="http://schemas.openxmlformats.org/officeDocument/2006/relationships/slide" Target="/ppt/slides/slide3.xml" Id="Rf90589cc34b44b01" /><Relationship Type="http://schemas.openxmlformats.org/officeDocument/2006/relationships/slide" Target="/ppt/slides/slide4.xml" Id="R0e91eb4ee8ed4cbf" /><Relationship Type="http://schemas.openxmlformats.org/officeDocument/2006/relationships/slide" Target="/ppt/slides/slide5.xml" Id="Rd032b7039a384421" /><Relationship Type="http://schemas.openxmlformats.org/officeDocument/2006/relationships/slide" Target="/ppt/slides/slide6.xml" Id="R15b4c4832c5b443e" /><Relationship Type="http://schemas.openxmlformats.org/officeDocument/2006/relationships/slide" Target="/ppt/slides/slide7.xml" Id="Rcb92cd29179e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586e93045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b05e058b14070" /><Relationship Type="http://schemas.openxmlformats.org/officeDocument/2006/relationships/theme" Target="/ppt/slideMasters/theme/theme1.xml" Id="Rf2476b5b6f9e44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b05e058b1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7eb7a648a42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c4ff92d8946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c512715d8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c6c1cb6064d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dc6fdd43544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ea4f7da0641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79e2b4c7342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 PROSJEKT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165 200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2 763 862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GRØTHE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991 699 961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 PROSJEKT AS</a:t>
            </a:r>
          </a:p>
        </p:txBody>
      </p:sp>
    </p:spTree>
  </p:cSld>
  <p:clrMapOvr>
    <a:masterClrMapping xmlns:a="http://schemas.openxmlformats.org/drawingml/2006/main"/>
  </p:clrMapOvr>
</p:sld>
</file>