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54f6f0c52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c794d04d234db5"/>
  </p:sldMasterIdLst>
  <p:sldIdLst>
    <p:sldId xmlns:r="http://schemas.openxmlformats.org/officeDocument/2006/relationships" id="256" r:id="Ra6477d0689b94e4b"/>
    <p:sldId xmlns:r="http://schemas.openxmlformats.org/officeDocument/2006/relationships" id="257" r:id="R4f6dafd9baec41b4"/>
    <p:sldId xmlns:r="http://schemas.openxmlformats.org/officeDocument/2006/relationships" id="258" r:id="R85d7748086af4678"/>
    <p:sldId xmlns:r="http://schemas.openxmlformats.org/officeDocument/2006/relationships" id="259" r:id="R9096a2fa3573407c"/>
    <p:sldId xmlns:r="http://schemas.openxmlformats.org/officeDocument/2006/relationships" id="260" r:id="R97def79d469b46f5"/>
    <p:sldId xmlns:r="http://schemas.openxmlformats.org/officeDocument/2006/relationships" id="261" r:id="R510bf345278c4b46"/>
    <p:sldId xmlns:r="http://schemas.openxmlformats.org/officeDocument/2006/relationships" id="262" r:id="Rbf0099f383dd43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794d04d234db5" /><Relationship Type="http://schemas.openxmlformats.org/officeDocument/2006/relationships/slide" Target="/ppt/slides/slide1.xml" Id="Ra6477d0689b94e4b" /><Relationship Type="http://schemas.openxmlformats.org/officeDocument/2006/relationships/slide" Target="/ppt/slides/slide2.xml" Id="R4f6dafd9baec41b4" /><Relationship Type="http://schemas.openxmlformats.org/officeDocument/2006/relationships/slide" Target="/ppt/slides/slide3.xml" Id="R85d7748086af4678" /><Relationship Type="http://schemas.openxmlformats.org/officeDocument/2006/relationships/slide" Target="/ppt/slides/slide4.xml" Id="R9096a2fa3573407c" /><Relationship Type="http://schemas.openxmlformats.org/officeDocument/2006/relationships/slide" Target="/ppt/slides/slide5.xml" Id="R97def79d469b46f5" /><Relationship Type="http://schemas.openxmlformats.org/officeDocument/2006/relationships/slide" Target="/ppt/slides/slide6.xml" Id="R510bf345278c4b46" /><Relationship Type="http://schemas.openxmlformats.org/officeDocument/2006/relationships/slide" Target="/ppt/slides/slide7.xml" Id="Rbf0099f383dd43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9c244d5ea44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5b5b0a8c74b5f" /><Relationship Type="http://schemas.openxmlformats.org/officeDocument/2006/relationships/theme" Target="/ppt/slideMasters/theme/theme1.xml" Id="R58eafa7fce3b4c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95b5b0a8c74b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f54763815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b98571d25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147ad2b24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0d236c80747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02ffd714e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7d83d44234f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8aa91a3da4d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MASKIN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14 344 671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1 545 476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2 282 975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8 773 295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STIG JOAR  –  55,7 %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TORE  –  44,3 %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Fokkstien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991 704 205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MASKIN AS</a:t>
            </a:r>
          </a:p>
        </p:txBody>
      </p:sp>
    </p:spTree>
  </p:cSld>
  <p:clrMapOvr>
    <a:masterClrMapping xmlns:a="http://schemas.openxmlformats.org/drawingml/2006/main"/>
  </p:clrMapOvr>
</p:sld>
</file>