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dccb470fc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a6a7203ee4590"/>
  </p:sldMasterIdLst>
  <p:sldIdLst>
    <p:sldId xmlns:r="http://schemas.openxmlformats.org/officeDocument/2006/relationships" id="256" r:id="R1410a6d2d18f4b07"/>
    <p:sldId xmlns:r="http://schemas.openxmlformats.org/officeDocument/2006/relationships" id="257" r:id="Rdf2f7bfa0d354ce7"/>
    <p:sldId xmlns:r="http://schemas.openxmlformats.org/officeDocument/2006/relationships" id="258" r:id="R927c3d7a030a4332"/>
    <p:sldId xmlns:r="http://schemas.openxmlformats.org/officeDocument/2006/relationships" id="259" r:id="R77f38ae41e1244e3"/>
    <p:sldId xmlns:r="http://schemas.openxmlformats.org/officeDocument/2006/relationships" id="260" r:id="R0534278a54664249"/>
    <p:sldId xmlns:r="http://schemas.openxmlformats.org/officeDocument/2006/relationships" id="261" r:id="R96fa48569b12486c"/>
    <p:sldId xmlns:r="http://schemas.openxmlformats.org/officeDocument/2006/relationships" id="262" r:id="R0c9ed9b3feb1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a6a7203ee4590" /><Relationship Type="http://schemas.openxmlformats.org/officeDocument/2006/relationships/slide" Target="/ppt/slides/slide1.xml" Id="R1410a6d2d18f4b07" /><Relationship Type="http://schemas.openxmlformats.org/officeDocument/2006/relationships/slide" Target="/ppt/slides/slide2.xml" Id="Rdf2f7bfa0d354ce7" /><Relationship Type="http://schemas.openxmlformats.org/officeDocument/2006/relationships/slide" Target="/ppt/slides/slide3.xml" Id="R927c3d7a030a4332" /><Relationship Type="http://schemas.openxmlformats.org/officeDocument/2006/relationships/slide" Target="/ppt/slides/slide4.xml" Id="R77f38ae41e1244e3" /><Relationship Type="http://schemas.openxmlformats.org/officeDocument/2006/relationships/slide" Target="/ppt/slides/slide5.xml" Id="R0534278a54664249" /><Relationship Type="http://schemas.openxmlformats.org/officeDocument/2006/relationships/slide" Target="/ppt/slides/slide6.xml" Id="R96fa48569b12486c" /><Relationship Type="http://schemas.openxmlformats.org/officeDocument/2006/relationships/slide" Target="/ppt/slides/slide7.xml" Id="R0c9ed9b3feb1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4727fb4d3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fc20443f8413c" /><Relationship Type="http://schemas.openxmlformats.org/officeDocument/2006/relationships/theme" Target="/ppt/slideMasters/theme/theme1.xml" Id="Rb5d1597d8fea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fc20443f8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bb707182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73eebaf9f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5deb1f91b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c2015f004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1c9294023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8800549a1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8d6097159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STEBEKK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VEDLIKEHOLD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Kviengveien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991 710 760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