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ae9c11c46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10d5487694fbc"/>
  </p:sldMasterIdLst>
  <p:sldIdLst>
    <p:sldId xmlns:r="http://schemas.openxmlformats.org/officeDocument/2006/relationships" id="256" r:id="R7616fa209bce4005"/>
    <p:sldId xmlns:r="http://schemas.openxmlformats.org/officeDocument/2006/relationships" id="257" r:id="Rfa22838502ba47d8"/>
    <p:sldId xmlns:r="http://schemas.openxmlformats.org/officeDocument/2006/relationships" id="258" r:id="Rb2a440b033e146ce"/>
    <p:sldId xmlns:r="http://schemas.openxmlformats.org/officeDocument/2006/relationships" id="259" r:id="R0b85210aa6564536"/>
    <p:sldId xmlns:r="http://schemas.openxmlformats.org/officeDocument/2006/relationships" id="260" r:id="Rd4d17312e724427a"/>
    <p:sldId xmlns:r="http://schemas.openxmlformats.org/officeDocument/2006/relationships" id="261" r:id="Rc01f373f9495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10d5487694fbc" /><Relationship Type="http://schemas.openxmlformats.org/officeDocument/2006/relationships/slide" Target="/ppt/slides/slide1.xml" Id="R7616fa209bce4005" /><Relationship Type="http://schemas.openxmlformats.org/officeDocument/2006/relationships/slide" Target="/ppt/slides/slide2.xml" Id="Rfa22838502ba47d8" /><Relationship Type="http://schemas.openxmlformats.org/officeDocument/2006/relationships/slide" Target="/ppt/slides/slide3.xml" Id="Rb2a440b033e146ce" /><Relationship Type="http://schemas.openxmlformats.org/officeDocument/2006/relationships/slide" Target="/ppt/slides/slide4.xml" Id="R0b85210aa6564536" /><Relationship Type="http://schemas.openxmlformats.org/officeDocument/2006/relationships/slide" Target="/ppt/slides/slide5.xml" Id="Rd4d17312e724427a" /><Relationship Type="http://schemas.openxmlformats.org/officeDocument/2006/relationships/slide" Target="/ppt/slides/slide6.xml" Id="Rc01f373f9495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6c9d221b0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deae824e4ad2" /><Relationship Type="http://schemas.openxmlformats.org/officeDocument/2006/relationships/theme" Target="/ppt/slideMasters/theme/theme1.xml" Id="R164ab9fbddd8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ddeae824e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f315bf0b1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32b66bc6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ec5636a9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6780370b45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330f9c1c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5cad0cdd145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ALLIANCE INVEST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ALLIANCE INVEST PROSJEKT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7 264 442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13 408 789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44 528 520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991 720 103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PROSJEKT AS</a:t>
            </a:r>
          </a:p>
        </p:txBody>
      </p:sp>
    </p:spTree>
  </p:cSld>
  <p:clrMapOvr>
    <a:masterClrMapping xmlns:a="http://schemas.openxmlformats.org/drawingml/2006/main"/>
  </p:clrMapOvr>
</p:sld>
</file>