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8e45b1f04041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9f62b81fc043ec"/>
  </p:sldMasterIdLst>
  <p:sldIdLst>
    <p:sldId xmlns:r="http://schemas.openxmlformats.org/officeDocument/2006/relationships" id="256" r:id="R8384400ebdbe4cef"/>
    <p:sldId xmlns:r="http://schemas.openxmlformats.org/officeDocument/2006/relationships" id="257" r:id="R2fb45826e5994202"/>
    <p:sldId xmlns:r="http://schemas.openxmlformats.org/officeDocument/2006/relationships" id="258" r:id="R6c2acf3a6d8c414b"/>
    <p:sldId xmlns:r="http://schemas.openxmlformats.org/officeDocument/2006/relationships" id="259" r:id="R15f9eeb05ff648de"/>
    <p:sldId xmlns:r="http://schemas.openxmlformats.org/officeDocument/2006/relationships" id="260" r:id="Rc602fba0e18c4e63"/>
    <p:sldId xmlns:r="http://schemas.openxmlformats.org/officeDocument/2006/relationships" id="261" r:id="R2efca8f25928480f"/>
    <p:sldId xmlns:r="http://schemas.openxmlformats.org/officeDocument/2006/relationships" id="262" r:id="Rfdcbecf518994d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9f62b81fc043ec" /><Relationship Type="http://schemas.openxmlformats.org/officeDocument/2006/relationships/slide" Target="/ppt/slides/slide1.xml" Id="R8384400ebdbe4cef" /><Relationship Type="http://schemas.openxmlformats.org/officeDocument/2006/relationships/slide" Target="/ppt/slides/slide2.xml" Id="R2fb45826e5994202" /><Relationship Type="http://schemas.openxmlformats.org/officeDocument/2006/relationships/slide" Target="/ppt/slides/slide3.xml" Id="R6c2acf3a6d8c414b" /><Relationship Type="http://schemas.openxmlformats.org/officeDocument/2006/relationships/slide" Target="/ppt/slides/slide4.xml" Id="R15f9eeb05ff648de" /><Relationship Type="http://schemas.openxmlformats.org/officeDocument/2006/relationships/slide" Target="/ppt/slides/slide5.xml" Id="Rc602fba0e18c4e63" /><Relationship Type="http://schemas.openxmlformats.org/officeDocument/2006/relationships/slide" Target="/ppt/slides/slide6.xml" Id="R2efca8f25928480f" /><Relationship Type="http://schemas.openxmlformats.org/officeDocument/2006/relationships/slide" Target="/ppt/slides/slide7.xml" Id="Rfdcbecf518994d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dd1b5b4a54f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2d33552774735" /><Relationship Type="http://schemas.openxmlformats.org/officeDocument/2006/relationships/theme" Target="/ppt/slideMasters/theme/theme1.xml" Id="R3b6c231af6c143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12d335527747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61b3fc1e83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d2bc16e8f4f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ed61a168b49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9bc63ff6c844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4fde4adb55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900fe25af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f5a8ba64e1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SØA HANDELSSENTER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HANDELSSENTER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13 547 240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4 813 593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29 384 320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58 981 148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991 729 534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SØA HANDELSSENTER AS</a:t>
            </a:r>
          </a:p>
        </p:txBody>
      </p:sp>
    </p:spTree>
  </p:cSld>
  <p:clrMapOvr>
    <a:masterClrMapping xmlns:a="http://schemas.openxmlformats.org/drawingml/2006/main"/>
  </p:clrMapOvr>
</p:sld>
</file>