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bab9d7970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02f46bcdf463b"/>
  </p:sldMasterIdLst>
  <p:sldIdLst>
    <p:sldId xmlns:r="http://schemas.openxmlformats.org/officeDocument/2006/relationships" id="256" r:id="R59eca35256bb49ba"/>
    <p:sldId xmlns:r="http://schemas.openxmlformats.org/officeDocument/2006/relationships" id="257" r:id="R6d94b56a1604430c"/>
    <p:sldId xmlns:r="http://schemas.openxmlformats.org/officeDocument/2006/relationships" id="258" r:id="Rcdfe7409d8214c82"/>
    <p:sldId xmlns:r="http://schemas.openxmlformats.org/officeDocument/2006/relationships" id="259" r:id="Rf73bcbc73d8641db"/>
    <p:sldId xmlns:r="http://schemas.openxmlformats.org/officeDocument/2006/relationships" id="260" r:id="R9281534bc1fa45f8"/>
    <p:sldId xmlns:r="http://schemas.openxmlformats.org/officeDocument/2006/relationships" id="261" r:id="R3bdaa0d42e8243bc"/>
    <p:sldId xmlns:r="http://schemas.openxmlformats.org/officeDocument/2006/relationships" id="262" r:id="Rab996284ce17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02f46bcdf463b" /><Relationship Type="http://schemas.openxmlformats.org/officeDocument/2006/relationships/slide" Target="/ppt/slides/slide1.xml" Id="R59eca35256bb49ba" /><Relationship Type="http://schemas.openxmlformats.org/officeDocument/2006/relationships/slide" Target="/ppt/slides/slide2.xml" Id="R6d94b56a1604430c" /><Relationship Type="http://schemas.openxmlformats.org/officeDocument/2006/relationships/slide" Target="/ppt/slides/slide3.xml" Id="Rcdfe7409d8214c82" /><Relationship Type="http://schemas.openxmlformats.org/officeDocument/2006/relationships/slide" Target="/ppt/slides/slide4.xml" Id="Rf73bcbc73d8641db" /><Relationship Type="http://schemas.openxmlformats.org/officeDocument/2006/relationships/slide" Target="/ppt/slides/slide5.xml" Id="R9281534bc1fa45f8" /><Relationship Type="http://schemas.openxmlformats.org/officeDocument/2006/relationships/slide" Target="/ppt/slides/slide6.xml" Id="R3bdaa0d42e8243bc" /><Relationship Type="http://schemas.openxmlformats.org/officeDocument/2006/relationships/slide" Target="/ppt/slides/slide7.xml" Id="Rab996284ce17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ee0330fde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94a3f80124787" /><Relationship Type="http://schemas.openxmlformats.org/officeDocument/2006/relationships/theme" Target="/ppt/slideMasters/theme/theme1.xml" Id="Rba6fc8b14efd49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94a3f8012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abb7d3ed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943f8cf4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49446cd6e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a8f11b6e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7b2260f3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fbb3ab7ad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444aeb03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NILSENBYGG HOLDING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213 996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METTE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Arvid Nilsen, Stoa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arvidnilsen.bygg@gmail.com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NILSENBYGG HOLDING AS</a:t>
            </a:r>
          </a:p>
        </p:txBody>
      </p:sp>
    </p:spTree>
  </p:cSld>
  <p:clrMapOvr>
    <a:masterClrMapping xmlns:a="http://schemas.openxmlformats.org/drawingml/2006/main"/>
  </p:clrMapOvr>
</p:sld>
</file>