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99d318c4db40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9019585b4b4734"/>
  </p:sldMasterIdLst>
  <p:sldIdLst>
    <p:sldId xmlns:r="http://schemas.openxmlformats.org/officeDocument/2006/relationships" id="256" r:id="R51225f06721349e9"/>
    <p:sldId xmlns:r="http://schemas.openxmlformats.org/officeDocument/2006/relationships" id="257" r:id="Rb74fdd2687094f6e"/>
    <p:sldId xmlns:r="http://schemas.openxmlformats.org/officeDocument/2006/relationships" id="258" r:id="Rc94cc383799d4a1b"/>
    <p:sldId xmlns:r="http://schemas.openxmlformats.org/officeDocument/2006/relationships" id="259" r:id="R868445f52bd94c4f"/>
    <p:sldId xmlns:r="http://schemas.openxmlformats.org/officeDocument/2006/relationships" id="260" r:id="R0da6d5efad3d4808"/>
    <p:sldId xmlns:r="http://schemas.openxmlformats.org/officeDocument/2006/relationships" id="261" r:id="Re1baab4fda3841a7"/>
    <p:sldId xmlns:r="http://schemas.openxmlformats.org/officeDocument/2006/relationships" id="262" r:id="Rba6e477506b746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019585b4b4734" /><Relationship Type="http://schemas.openxmlformats.org/officeDocument/2006/relationships/slide" Target="/ppt/slides/slide1.xml" Id="R51225f06721349e9" /><Relationship Type="http://schemas.openxmlformats.org/officeDocument/2006/relationships/slide" Target="/ppt/slides/slide2.xml" Id="Rb74fdd2687094f6e" /><Relationship Type="http://schemas.openxmlformats.org/officeDocument/2006/relationships/slide" Target="/ppt/slides/slide3.xml" Id="Rc94cc383799d4a1b" /><Relationship Type="http://schemas.openxmlformats.org/officeDocument/2006/relationships/slide" Target="/ppt/slides/slide4.xml" Id="R868445f52bd94c4f" /><Relationship Type="http://schemas.openxmlformats.org/officeDocument/2006/relationships/slide" Target="/ppt/slides/slide5.xml" Id="R0da6d5efad3d4808" /><Relationship Type="http://schemas.openxmlformats.org/officeDocument/2006/relationships/slide" Target="/ppt/slides/slide6.xml" Id="Re1baab4fda3841a7" /><Relationship Type="http://schemas.openxmlformats.org/officeDocument/2006/relationships/slide" Target="/ppt/slides/slide7.xml" Id="Rba6e477506b746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7da8faf844b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324a31a044fc4" /><Relationship Type="http://schemas.openxmlformats.org/officeDocument/2006/relationships/theme" Target="/ppt/slideMasters/theme/theme1.xml" Id="Rb61237eb43204c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6324a31a044f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577c080e14d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e2df71dba4d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3a3a493f34d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c3bf8ae6842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3b5e8656748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7172bae064e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aa1daeb3f4d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HERKUS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HERKUS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1 662 189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7 444 766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 BRYNILDSRUD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Brynildsrud, Løkenlia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991 730 400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