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222e3ef0db46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1d77c9797f496b"/>
  </p:sldMasterIdLst>
  <p:sldIdLst>
    <p:sldId xmlns:r="http://schemas.openxmlformats.org/officeDocument/2006/relationships" id="256" r:id="R50eb3a80040e4d4e"/>
    <p:sldId xmlns:r="http://schemas.openxmlformats.org/officeDocument/2006/relationships" id="257" r:id="Rcf9ad75b951c4f33"/>
    <p:sldId xmlns:r="http://schemas.openxmlformats.org/officeDocument/2006/relationships" id="258" r:id="R4266f0ca29714c35"/>
    <p:sldId xmlns:r="http://schemas.openxmlformats.org/officeDocument/2006/relationships" id="259" r:id="Re288ce9f650542c9"/>
    <p:sldId xmlns:r="http://schemas.openxmlformats.org/officeDocument/2006/relationships" id="260" r:id="Rd0528e5eac5944aa"/>
    <p:sldId xmlns:r="http://schemas.openxmlformats.org/officeDocument/2006/relationships" id="261" r:id="Rd9b3fb9511f94478"/>
    <p:sldId xmlns:r="http://schemas.openxmlformats.org/officeDocument/2006/relationships" id="262" r:id="R4cfaef87c04d40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1d77c9797f496b" /><Relationship Type="http://schemas.openxmlformats.org/officeDocument/2006/relationships/slide" Target="/ppt/slides/slide1.xml" Id="R50eb3a80040e4d4e" /><Relationship Type="http://schemas.openxmlformats.org/officeDocument/2006/relationships/slide" Target="/ppt/slides/slide2.xml" Id="Rcf9ad75b951c4f33" /><Relationship Type="http://schemas.openxmlformats.org/officeDocument/2006/relationships/slide" Target="/ppt/slides/slide3.xml" Id="R4266f0ca29714c35" /><Relationship Type="http://schemas.openxmlformats.org/officeDocument/2006/relationships/slide" Target="/ppt/slides/slide4.xml" Id="Re288ce9f650542c9" /><Relationship Type="http://schemas.openxmlformats.org/officeDocument/2006/relationships/slide" Target="/ppt/slides/slide5.xml" Id="Rd0528e5eac5944aa" /><Relationship Type="http://schemas.openxmlformats.org/officeDocument/2006/relationships/slide" Target="/ppt/slides/slide6.xml" Id="Rd9b3fb9511f94478" /><Relationship Type="http://schemas.openxmlformats.org/officeDocument/2006/relationships/slide" Target="/ppt/slides/slide7.xml" Id="R4cfaef87c04d40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80875f40a742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2d888abc94561" /><Relationship Type="http://schemas.openxmlformats.org/officeDocument/2006/relationships/theme" Target="/ppt/slideMasters/theme/theme1.xml" Id="R4581ea65c5044d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a2d888abc945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5beb424bc4a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1a8151edd49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7268d85054f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a94f1c05546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fd1f65ae041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ca8e2f47242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9b05bf4584e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INTERJOB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INTERJOB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INTERJOB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INTERJOB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INTERJOB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INTERJOB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332 220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−264 057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586 986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9 296 402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10 249 425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INTERJOB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NORDLIE JAN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INTERJOB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Skogroveien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991 731 873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INTERJOB AS</a:t>
            </a:r>
          </a:p>
        </p:txBody>
      </p:sp>
    </p:spTree>
  </p:cSld>
  <p:clrMapOvr>
    <a:masterClrMapping xmlns:a="http://schemas.openxmlformats.org/drawingml/2006/main"/>
  </p:clrMapOvr>
</p:sld>
</file>