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581f9fe75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939dab0df4429"/>
  </p:sldMasterIdLst>
  <p:sldIdLst>
    <p:sldId xmlns:r="http://schemas.openxmlformats.org/officeDocument/2006/relationships" id="256" r:id="R122b601c9f214349"/>
    <p:sldId xmlns:r="http://schemas.openxmlformats.org/officeDocument/2006/relationships" id="257" r:id="Rd16226a759c440f5"/>
    <p:sldId xmlns:r="http://schemas.openxmlformats.org/officeDocument/2006/relationships" id="258" r:id="Rb4e392f8bb72452a"/>
    <p:sldId xmlns:r="http://schemas.openxmlformats.org/officeDocument/2006/relationships" id="259" r:id="R9ae55149cd7e4284"/>
    <p:sldId xmlns:r="http://schemas.openxmlformats.org/officeDocument/2006/relationships" id="260" r:id="R23b36d5b31824b25"/>
    <p:sldId xmlns:r="http://schemas.openxmlformats.org/officeDocument/2006/relationships" id="261" r:id="R6c5bdab6828749fc"/>
    <p:sldId xmlns:r="http://schemas.openxmlformats.org/officeDocument/2006/relationships" id="262" r:id="R8eae1a3802a6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939dab0df4429" /><Relationship Type="http://schemas.openxmlformats.org/officeDocument/2006/relationships/slide" Target="/ppt/slides/slide1.xml" Id="R122b601c9f214349" /><Relationship Type="http://schemas.openxmlformats.org/officeDocument/2006/relationships/slide" Target="/ppt/slides/slide2.xml" Id="Rd16226a759c440f5" /><Relationship Type="http://schemas.openxmlformats.org/officeDocument/2006/relationships/slide" Target="/ppt/slides/slide3.xml" Id="Rb4e392f8bb72452a" /><Relationship Type="http://schemas.openxmlformats.org/officeDocument/2006/relationships/slide" Target="/ppt/slides/slide4.xml" Id="R9ae55149cd7e4284" /><Relationship Type="http://schemas.openxmlformats.org/officeDocument/2006/relationships/slide" Target="/ppt/slides/slide5.xml" Id="R23b36d5b31824b25" /><Relationship Type="http://schemas.openxmlformats.org/officeDocument/2006/relationships/slide" Target="/ppt/slides/slide6.xml" Id="R6c5bdab6828749fc" /><Relationship Type="http://schemas.openxmlformats.org/officeDocument/2006/relationships/slide" Target="/ppt/slides/slide7.xml" Id="R8eae1a3802a6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db336bba6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574aadc14996" /><Relationship Type="http://schemas.openxmlformats.org/officeDocument/2006/relationships/theme" Target="/ppt/slideMasters/theme/theme1.xml" Id="R7dd607e67903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5574aadc1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8061498db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84ab523b6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98f1700d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6c25cfaae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496a4d40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3478c1c78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0868f0a3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KLEIVO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6 855 898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16 293 851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LILLENES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991 737 146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KLEIVO HOLDING AS</a:t>
            </a:r>
          </a:p>
        </p:txBody>
      </p:sp>
    </p:spTree>
  </p:cSld>
  <p:clrMapOvr>
    <a:masterClrMapping xmlns:a="http://schemas.openxmlformats.org/drawingml/2006/main"/>
  </p:clrMapOvr>
</p:sld>
</file>