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18b1a9813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247250e3d4eb7"/>
  </p:sldMasterIdLst>
  <p:sldIdLst>
    <p:sldId xmlns:r="http://schemas.openxmlformats.org/officeDocument/2006/relationships" id="256" r:id="Rd6ffca5c8350448a"/>
    <p:sldId xmlns:r="http://schemas.openxmlformats.org/officeDocument/2006/relationships" id="257" r:id="Rb8b960aab70d4c16"/>
    <p:sldId xmlns:r="http://schemas.openxmlformats.org/officeDocument/2006/relationships" id="258" r:id="R3bc0ce05d7d94340"/>
    <p:sldId xmlns:r="http://schemas.openxmlformats.org/officeDocument/2006/relationships" id="259" r:id="R30d2a3b7dd9542d0"/>
    <p:sldId xmlns:r="http://schemas.openxmlformats.org/officeDocument/2006/relationships" id="260" r:id="Ra14d85ce7fc546fe"/>
    <p:sldId xmlns:r="http://schemas.openxmlformats.org/officeDocument/2006/relationships" id="261" r:id="Rda19e02827384d5a"/>
    <p:sldId xmlns:r="http://schemas.openxmlformats.org/officeDocument/2006/relationships" id="262" r:id="R8637e0dbbcd5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247250e3d4eb7" /><Relationship Type="http://schemas.openxmlformats.org/officeDocument/2006/relationships/slide" Target="/ppt/slides/slide1.xml" Id="Rd6ffca5c8350448a" /><Relationship Type="http://schemas.openxmlformats.org/officeDocument/2006/relationships/slide" Target="/ppt/slides/slide2.xml" Id="Rb8b960aab70d4c16" /><Relationship Type="http://schemas.openxmlformats.org/officeDocument/2006/relationships/slide" Target="/ppt/slides/slide3.xml" Id="R3bc0ce05d7d94340" /><Relationship Type="http://schemas.openxmlformats.org/officeDocument/2006/relationships/slide" Target="/ppt/slides/slide4.xml" Id="R30d2a3b7dd9542d0" /><Relationship Type="http://schemas.openxmlformats.org/officeDocument/2006/relationships/slide" Target="/ppt/slides/slide5.xml" Id="Ra14d85ce7fc546fe" /><Relationship Type="http://schemas.openxmlformats.org/officeDocument/2006/relationships/slide" Target="/ppt/slides/slide6.xml" Id="Rda19e02827384d5a" /><Relationship Type="http://schemas.openxmlformats.org/officeDocument/2006/relationships/slide" Target="/ppt/slides/slide7.xml" Id="R8637e0dbbcd5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4d49698a0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c174d67284fb8" /><Relationship Type="http://schemas.openxmlformats.org/officeDocument/2006/relationships/theme" Target="/ppt/slideMasters/theme/theme1.xml" Id="Rf9dccb03003b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c174d6728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962dc3b3a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d779ceee1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021bcc372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b0025b34f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3b03ca10f48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caeea72dc43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43cedeeef40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EL-IT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EL-IT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EL-IT INSTALLASJON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EL-IT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EL-IT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EL-IT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22 446 359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9 913 370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EL-IT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 ROLF BØRGE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SØREVOLL ØYVIND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VAGLE REIDAR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PER OLE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 STEINAR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EL-IT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www.el-it-installasjon.no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991 738 657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EL-IT INSTALLASJON AS</a:t>
            </a:r>
          </a:p>
        </p:txBody>
      </p:sp>
    </p:spTree>
  </p:cSld>
  <p:clrMapOvr>
    <a:masterClrMapping xmlns:a="http://schemas.openxmlformats.org/drawingml/2006/main"/>
  </p:clrMapOvr>
</p:sld>
</file>