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f3ebd6fbc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6b57774c14eb5"/>
  </p:sldMasterIdLst>
  <p:sldIdLst>
    <p:sldId xmlns:r="http://schemas.openxmlformats.org/officeDocument/2006/relationships" id="256" r:id="R1ce3d97abf874d96"/>
    <p:sldId xmlns:r="http://schemas.openxmlformats.org/officeDocument/2006/relationships" id="257" r:id="R68869429a555424e"/>
    <p:sldId xmlns:r="http://schemas.openxmlformats.org/officeDocument/2006/relationships" id="258" r:id="Rb870615d0c1b4383"/>
    <p:sldId xmlns:r="http://schemas.openxmlformats.org/officeDocument/2006/relationships" id="259" r:id="Rc2a6ab72edc54987"/>
    <p:sldId xmlns:r="http://schemas.openxmlformats.org/officeDocument/2006/relationships" id="260" r:id="R1bd2f8855c66458c"/>
    <p:sldId xmlns:r="http://schemas.openxmlformats.org/officeDocument/2006/relationships" id="261" r:id="R7249040b9c7b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6b57774c14eb5" /><Relationship Type="http://schemas.openxmlformats.org/officeDocument/2006/relationships/slide" Target="/ppt/slides/slide1.xml" Id="R1ce3d97abf874d96" /><Relationship Type="http://schemas.openxmlformats.org/officeDocument/2006/relationships/slide" Target="/ppt/slides/slide2.xml" Id="R68869429a555424e" /><Relationship Type="http://schemas.openxmlformats.org/officeDocument/2006/relationships/slide" Target="/ppt/slides/slide3.xml" Id="Rb870615d0c1b4383" /><Relationship Type="http://schemas.openxmlformats.org/officeDocument/2006/relationships/slide" Target="/ppt/slides/slide4.xml" Id="Rc2a6ab72edc54987" /><Relationship Type="http://schemas.openxmlformats.org/officeDocument/2006/relationships/slide" Target="/ppt/slides/slide5.xml" Id="R1bd2f8855c66458c" /><Relationship Type="http://schemas.openxmlformats.org/officeDocument/2006/relationships/slide" Target="/ppt/slides/slide6.xml" Id="R7249040b9c7b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24172058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2b5c141b4382" /><Relationship Type="http://schemas.openxmlformats.org/officeDocument/2006/relationships/theme" Target="/ppt/slideMasters/theme/theme1.xml" Id="Rcaec9ba35b40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d2b5c141b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a1bbe251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831b3bdc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db756a2c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8cb8ef00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390f165b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be237ca4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HOUSE OF LIFE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HOUSE OF LIFE NUF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Skuleholten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houseoflifeltd@gmail.com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991 749 462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OF LIFE NUF</a:t>
            </a:r>
          </a:p>
        </p:txBody>
      </p:sp>
    </p:spTree>
  </p:cSld>
  <p:clrMapOvr>
    <a:masterClrMapping xmlns:a="http://schemas.openxmlformats.org/drawingml/2006/main"/>
  </p:clrMapOvr>
</p:sld>
</file>