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2e27d3e6a4a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7acd6b2fb94a35"/>
  </p:sldMasterIdLst>
  <p:sldIdLst>
    <p:sldId xmlns:r="http://schemas.openxmlformats.org/officeDocument/2006/relationships" id="256" r:id="R42af2548c69a461e"/>
    <p:sldId xmlns:r="http://schemas.openxmlformats.org/officeDocument/2006/relationships" id="257" r:id="R1c1938d020b24082"/>
    <p:sldId xmlns:r="http://schemas.openxmlformats.org/officeDocument/2006/relationships" id="258" r:id="R1a04cf6741ff4829"/>
    <p:sldId xmlns:r="http://schemas.openxmlformats.org/officeDocument/2006/relationships" id="259" r:id="Re2d24907248b4a71"/>
    <p:sldId xmlns:r="http://schemas.openxmlformats.org/officeDocument/2006/relationships" id="260" r:id="R91bccceafc484a50"/>
    <p:sldId xmlns:r="http://schemas.openxmlformats.org/officeDocument/2006/relationships" id="261" r:id="Rd5ea2775a4f349d9"/>
    <p:sldId xmlns:r="http://schemas.openxmlformats.org/officeDocument/2006/relationships" id="262" r:id="R2f7b77bb2769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acd6b2fb94a35" /><Relationship Type="http://schemas.openxmlformats.org/officeDocument/2006/relationships/slide" Target="/ppt/slides/slide1.xml" Id="R42af2548c69a461e" /><Relationship Type="http://schemas.openxmlformats.org/officeDocument/2006/relationships/slide" Target="/ppt/slides/slide2.xml" Id="R1c1938d020b24082" /><Relationship Type="http://schemas.openxmlformats.org/officeDocument/2006/relationships/slide" Target="/ppt/slides/slide3.xml" Id="R1a04cf6741ff4829" /><Relationship Type="http://schemas.openxmlformats.org/officeDocument/2006/relationships/slide" Target="/ppt/slides/slide4.xml" Id="Re2d24907248b4a71" /><Relationship Type="http://schemas.openxmlformats.org/officeDocument/2006/relationships/slide" Target="/ppt/slides/slide5.xml" Id="R91bccceafc484a50" /><Relationship Type="http://schemas.openxmlformats.org/officeDocument/2006/relationships/slide" Target="/ppt/slides/slide6.xml" Id="Rd5ea2775a4f349d9" /><Relationship Type="http://schemas.openxmlformats.org/officeDocument/2006/relationships/slide" Target="/ppt/slides/slide7.xml" Id="R2f7b77bb2769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1546af99642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3ec846c5d4021" /><Relationship Type="http://schemas.openxmlformats.org/officeDocument/2006/relationships/theme" Target="/ppt/slideMasters/theme/theme1.xml" Id="Re12920db659049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23ec846c5d40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ca916402c4d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c5780905d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691f5fae8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5dd777a6c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58c9d6bd94c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7f46a92944f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fefbb1fea4f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NERANO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NERANO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NERANO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NERANO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NERANO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NERANO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20 855 020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22 064 123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NERANO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ARNE EINAR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NERANO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Einar  Aasen, Storfjordvegen 498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991 755 535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NERANO AS</a:t>
            </a:r>
          </a:p>
        </p:txBody>
      </p:sp>
    </p:spTree>
  </p:cSld>
  <p:clrMapOvr>
    <a:masterClrMapping xmlns:a="http://schemas.openxmlformats.org/drawingml/2006/main"/>
  </p:clrMapOvr>
</p:sld>
</file>