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c2019d554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ebf9f70e048f8"/>
  </p:sldMasterIdLst>
  <p:sldIdLst>
    <p:sldId xmlns:r="http://schemas.openxmlformats.org/officeDocument/2006/relationships" id="256" r:id="R8a04bb3a5c354fd2"/>
    <p:sldId xmlns:r="http://schemas.openxmlformats.org/officeDocument/2006/relationships" id="257" r:id="R945f360f06aa48a7"/>
    <p:sldId xmlns:r="http://schemas.openxmlformats.org/officeDocument/2006/relationships" id="258" r:id="Rf827b5862b8f4e35"/>
    <p:sldId xmlns:r="http://schemas.openxmlformats.org/officeDocument/2006/relationships" id="259" r:id="Rd913f3342a64472e"/>
    <p:sldId xmlns:r="http://schemas.openxmlformats.org/officeDocument/2006/relationships" id="260" r:id="R636cbe869f3f4715"/>
    <p:sldId xmlns:r="http://schemas.openxmlformats.org/officeDocument/2006/relationships" id="261" r:id="Rd4d44a34d35940f7"/>
    <p:sldId xmlns:r="http://schemas.openxmlformats.org/officeDocument/2006/relationships" id="262" r:id="R704cbd54289c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ebf9f70e048f8" /><Relationship Type="http://schemas.openxmlformats.org/officeDocument/2006/relationships/slide" Target="/ppt/slides/slide1.xml" Id="R8a04bb3a5c354fd2" /><Relationship Type="http://schemas.openxmlformats.org/officeDocument/2006/relationships/slide" Target="/ppt/slides/slide2.xml" Id="R945f360f06aa48a7" /><Relationship Type="http://schemas.openxmlformats.org/officeDocument/2006/relationships/slide" Target="/ppt/slides/slide3.xml" Id="Rf827b5862b8f4e35" /><Relationship Type="http://schemas.openxmlformats.org/officeDocument/2006/relationships/slide" Target="/ppt/slides/slide4.xml" Id="Rd913f3342a64472e" /><Relationship Type="http://schemas.openxmlformats.org/officeDocument/2006/relationships/slide" Target="/ppt/slides/slide5.xml" Id="R636cbe869f3f4715" /><Relationship Type="http://schemas.openxmlformats.org/officeDocument/2006/relationships/slide" Target="/ppt/slides/slide6.xml" Id="Rd4d44a34d35940f7" /><Relationship Type="http://schemas.openxmlformats.org/officeDocument/2006/relationships/slide" Target="/ppt/slides/slide7.xml" Id="R704cbd54289c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c92a15a51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6b43317644bdf" /><Relationship Type="http://schemas.openxmlformats.org/officeDocument/2006/relationships/theme" Target="/ppt/slideMasters/theme/theme1.xml" Id="R2af0f6e260e3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6b4331764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2a85edb1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d9c5e071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c4a32c4f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4009e8e74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f4504f5545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04b52d4be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b24de75b9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TRIBRI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TRIBRI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3 636 621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3 077 320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3 778 301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33 487 836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45 867 835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IVAR CLAUSEN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 ROMDAHL CLAUSEN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BRIT-KRISTIN CLAUSEN GIESBRECHT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TRINE-LISE CLAUSEN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991 763 554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TRIBRI AS</a:t>
            </a:r>
          </a:p>
        </p:txBody>
      </p:sp>
    </p:spTree>
  </p:cSld>
  <p:clrMapOvr>
    <a:masterClrMapping xmlns:a="http://schemas.openxmlformats.org/drawingml/2006/main"/>
  </p:clrMapOvr>
</p:sld>
</file>