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dba878bbdd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8b00cdb7f14be6"/>
  </p:sldMasterIdLst>
  <p:sldIdLst>
    <p:sldId xmlns:r="http://schemas.openxmlformats.org/officeDocument/2006/relationships" id="256" r:id="R9e8a8c97d3e04c3e"/>
    <p:sldId xmlns:r="http://schemas.openxmlformats.org/officeDocument/2006/relationships" id="257" r:id="R76a6cf7eb4fe4e7f"/>
    <p:sldId xmlns:r="http://schemas.openxmlformats.org/officeDocument/2006/relationships" id="258" r:id="Ra4cd400ddf384398"/>
    <p:sldId xmlns:r="http://schemas.openxmlformats.org/officeDocument/2006/relationships" id="259" r:id="R4010244ec05941c8"/>
    <p:sldId xmlns:r="http://schemas.openxmlformats.org/officeDocument/2006/relationships" id="260" r:id="R176fa8c88a404099"/>
    <p:sldId xmlns:r="http://schemas.openxmlformats.org/officeDocument/2006/relationships" id="261" r:id="R81db55332e334986"/>
    <p:sldId xmlns:r="http://schemas.openxmlformats.org/officeDocument/2006/relationships" id="262" r:id="R9e9669d09a3b4e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b00cdb7f14be6" /><Relationship Type="http://schemas.openxmlformats.org/officeDocument/2006/relationships/slide" Target="/ppt/slides/slide1.xml" Id="R9e8a8c97d3e04c3e" /><Relationship Type="http://schemas.openxmlformats.org/officeDocument/2006/relationships/slide" Target="/ppt/slides/slide2.xml" Id="R76a6cf7eb4fe4e7f" /><Relationship Type="http://schemas.openxmlformats.org/officeDocument/2006/relationships/slide" Target="/ppt/slides/slide3.xml" Id="Ra4cd400ddf384398" /><Relationship Type="http://schemas.openxmlformats.org/officeDocument/2006/relationships/slide" Target="/ppt/slides/slide4.xml" Id="R4010244ec05941c8" /><Relationship Type="http://schemas.openxmlformats.org/officeDocument/2006/relationships/slide" Target="/ppt/slides/slide5.xml" Id="R176fa8c88a404099" /><Relationship Type="http://schemas.openxmlformats.org/officeDocument/2006/relationships/slide" Target="/ppt/slides/slide6.xml" Id="R81db55332e334986" /><Relationship Type="http://schemas.openxmlformats.org/officeDocument/2006/relationships/slide" Target="/ppt/slides/slide7.xml" Id="R9e9669d09a3b4e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565e76ffc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ab427b418486d" /><Relationship Type="http://schemas.openxmlformats.org/officeDocument/2006/relationships/theme" Target="/ppt/slideMasters/theme/theme1.xml" Id="R668bcdf93d944e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8ab427b41848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3cf4001574d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e32e51e2e45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bc9adfe4c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48e9617ee4b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cd9a9d1b8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34f5104c04f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001dfec8246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MIDVEST I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−1 543 827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12 023 623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−4 381 423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26 501 607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NORD-TRØNDELAG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AREAL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SPAREBANK 1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STN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INVESTOR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Sparebank 1 Smn Regnskapshuset, Søren R Thornæs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post@midvest.no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www.midvest.no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991 773 754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MIDVEST I AS</a:t>
            </a:r>
          </a:p>
        </p:txBody>
      </p:sp>
    </p:spTree>
  </p:cSld>
  <p:clrMapOvr>
    <a:masterClrMapping xmlns:a="http://schemas.openxmlformats.org/drawingml/2006/main"/>
  </p:clrMapOvr>
</p:sld>
</file>