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299b76f03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3851ebee24036"/>
  </p:sldMasterIdLst>
  <p:sldIdLst>
    <p:sldId xmlns:r="http://schemas.openxmlformats.org/officeDocument/2006/relationships" id="256" r:id="Rc721214747064d29"/>
    <p:sldId xmlns:r="http://schemas.openxmlformats.org/officeDocument/2006/relationships" id="257" r:id="Raa75680ab4c2478b"/>
    <p:sldId xmlns:r="http://schemas.openxmlformats.org/officeDocument/2006/relationships" id="258" r:id="R39378356156042dd"/>
    <p:sldId xmlns:r="http://schemas.openxmlformats.org/officeDocument/2006/relationships" id="259" r:id="Re3bc978757d3435c"/>
    <p:sldId xmlns:r="http://schemas.openxmlformats.org/officeDocument/2006/relationships" id="260" r:id="Rda33fab60d0447c5"/>
    <p:sldId xmlns:r="http://schemas.openxmlformats.org/officeDocument/2006/relationships" id="261" r:id="Re16e2f4be3824a95"/>
    <p:sldId xmlns:r="http://schemas.openxmlformats.org/officeDocument/2006/relationships" id="262" r:id="Rb1ce46b80f53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3851ebee24036" /><Relationship Type="http://schemas.openxmlformats.org/officeDocument/2006/relationships/slide" Target="/ppt/slides/slide1.xml" Id="Rc721214747064d29" /><Relationship Type="http://schemas.openxmlformats.org/officeDocument/2006/relationships/slide" Target="/ppt/slides/slide2.xml" Id="Raa75680ab4c2478b" /><Relationship Type="http://schemas.openxmlformats.org/officeDocument/2006/relationships/slide" Target="/ppt/slides/slide3.xml" Id="R39378356156042dd" /><Relationship Type="http://schemas.openxmlformats.org/officeDocument/2006/relationships/slide" Target="/ppt/slides/slide4.xml" Id="Re3bc978757d3435c" /><Relationship Type="http://schemas.openxmlformats.org/officeDocument/2006/relationships/slide" Target="/ppt/slides/slide5.xml" Id="Rda33fab60d0447c5" /><Relationship Type="http://schemas.openxmlformats.org/officeDocument/2006/relationships/slide" Target="/ppt/slides/slide6.xml" Id="Re16e2f4be3824a95" /><Relationship Type="http://schemas.openxmlformats.org/officeDocument/2006/relationships/slide" Target="/ppt/slides/slide7.xml" Id="Rb1ce46b80f53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243d6b174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59fcae374966" /><Relationship Type="http://schemas.openxmlformats.org/officeDocument/2006/relationships/theme" Target="/ppt/slideMasters/theme/theme1.xml" Id="Ra01b305b5c25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559fcae37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75ca51f8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c0643ea0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26e15b831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fb561d49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b4feb244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f69476a17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0fe60117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ENERGITEC AS ble etablert [år] og holder til i Skoppum.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20 236 243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9 818 456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J.NORDLI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SLETTEMARK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Tverrmyra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3185 Skoppum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www.energitec.no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991 775 463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ENERGITEC AS</a:t>
            </a:r>
          </a:p>
        </p:txBody>
      </p:sp>
    </p:spTree>
  </p:cSld>
  <p:clrMapOvr>
    <a:masterClrMapping xmlns:a="http://schemas.openxmlformats.org/drawingml/2006/main"/>
  </p:clrMapOvr>
</p:sld>
</file>