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0dc215573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711bfb19d4d13"/>
  </p:sldMasterIdLst>
  <p:sldIdLst>
    <p:sldId xmlns:r="http://schemas.openxmlformats.org/officeDocument/2006/relationships" id="256" r:id="R7dd07332ea564441"/>
    <p:sldId xmlns:r="http://schemas.openxmlformats.org/officeDocument/2006/relationships" id="257" r:id="Rc2b330bbf33a46c6"/>
    <p:sldId xmlns:r="http://schemas.openxmlformats.org/officeDocument/2006/relationships" id="258" r:id="R0569471d226245cf"/>
    <p:sldId xmlns:r="http://schemas.openxmlformats.org/officeDocument/2006/relationships" id="259" r:id="Rd7578e0e36e74770"/>
    <p:sldId xmlns:r="http://schemas.openxmlformats.org/officeDocument/2006/relationships" id="260" r:id="R7e792c95213d4e4e"/>
    <p:sldId xmlns:r="http://schemas.openxmlformats.org/officeDocument/2006/relationships" id="261" r:id="R59cacd94daf243af"/>
    <p:sldId xmlns:r="http://schemas.openxmlformats.org/officeDocument/2006/relationships" id="262" r:id="R3edd35d1d997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711bfb19d4d13" /><Relationship Type="http://schemas.openxmlformats.org/officeDocument/2006/relationships/slide" Target="/ppt/slides/slide1.xml" Id="R7dd07332ea564441" /><Relationship Type="http://schemas.openxmlformats.org/officeDocument/2006/relationships/slide" Target="/ppt/slides/slide2.xml" Id="Rc2b330bbf33a46c6" /><Relationship Type="http://schemas.openxmlformats.org/officeDocument/2006/relationships/slide" Target="/ppt/slides/slide3.xml" Id="R0569471d226245cf" /><Relationship Type="http://schemas.openxmlformats.org/officeDocument/2006/relationships/slide" Target="/ppt/slides/slide4.xml" Id="Rd7578e0e36e74770" /><Relationship Type="http://schemas.openxmlformats.org/officeDocument/2006/relationships/slide" Target="/ppt/slides/slide5.xml" Id="R7e792c95213d4e4e" /><Relationship Type="http://schemas.openxmlformats.org/officeDocument/2006/relationships/slide" Target="/ppt/slides/slide6.xml" Id="R59cacd94daf243af" /><Relationship Type="http://schemas.openxmlformats.org/officeDocument/2006/relationships/slide" Target="/ppt/slides/slide7.xml" Id="R3edd35d1d997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0f2ae03c2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8f5f8d38448e" /><Relationship Type="http://schemas.openxmlformats.org/officeDocument/2006/relationships/theme" Target="/ppt/slideMasters/theme/theme1.xml" Id="Rf4b71ec397fe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38f5f8d38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57fa733f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5f577298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d5cf92e1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11753080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1b2d59db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2640145d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d50d9216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