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9e7c82b7a74f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154089ae8f4f07"/>
  </p:sldMasterIdLst>
  <p:sldIdLst>
    <p:sldId xmlns:r="http://schemas.openxmlformats.org/officeDocument/2006/relationships" id="256" r:id="R1b72dd5e9710455a"/>
    <p:sldId xmlns:r="http://schemas.openxmlformats.org/officeDocument/2006/relationships" id="257" r:id="R5b2092f64f4d4fd4"/>
    <p:sldId xmlns:r="http://schemas.openxmlformats.org/officeDocument/2006/relationships" id="258" r:id="Rf4dcfb14098b4d42"/>
    <p:sldId xmlns:r="http://schemas.openxmlformats.org/officeDocument/2006/relationships" id="259" r:id="R72ad77a433ef4be2"/>
    <p:sldId xmlns:r="http://schemas.openxmlformats.org/officeDocument/2006/relationships" id="260" r:id="R72c0fc622e5f4b67"/>
    <p:sldId xmlns:r="http://schemas.openxmlformats.org/officeDocument/2006/relationships" id="261" r:id="R87e0b8aff9b24cac"/>
    <p:sldId xmlns:r="http://schemas.openxmlformats.org/officeDocument/2006/relationships" id="262" r:id="R2035e61ab1c345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154089ae8f4f07" /><Relationship Type="http://schemas.openxmlformats.org/officeDocument/2006/relationships/slide" Target="/ppt/slides/slide1.xml" Id="R1b72dd5e9710455a" /><Relationship Type="http://schemas.openxmlformats.org/officeDocument/2006/relationships/slide" Target="/ppt/slides/slide2.xml" Id="R5b2092f64f4d4fd4" /><Relationship Type="http://schemas.openxmlformats.org/officeDocument/2006/relationships/slide" Target="/ppt/slides/slide3.xml" Id="Rf4dcfb14098b4d42" /><Relationship Type="http://schemas.openxmlformats.org/officeDocument/2006/relationships/slide" Target="/ppt/slides/slide4.xml" Id="R72ad77a433ef4be2" /><Relationship Type="http://schemas.openxmlformats.org/officeDocument/2006/relationships/slide" Target="/ppt/slides/slide5.xml" Id="R72c0fc622e5f4b67" /><Relationship Type="http://schemas.openxmlformats.org/officeDocument/2006/relationships/slide" Target="/ppt/slides/slide6.xml" Id="R87e0b8aff9b24cac" /><Relationship Type="http://schemas.openxmlformats.org/officeDocument/2006/relationships/slide" Target="/ppt/slides/slide7.xml" Id="R2035e61ab1c345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f2639c4fe47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0f51b62ea4856" /><Relationship Type="http://schemas.openxmlformats.org/officeDocument/2006/relationships/theme" Target="/ppt/slideMasters/theme/theme1.xml" Id="R7c6ef4fc2cc444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30f51b62ea48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04cd7d9f74b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92406e93143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f6055028b44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ab06812d04e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e19c37d4947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5d429a3f047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9fe1df90349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KNUTHOLMEN AS ble etablert [år] og holder til i Kalvåg.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28 470 002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−1 019 767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−1 011 917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1 225 692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7 106 171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6729 Kalvåg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991 776 613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