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7bea4f886546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9b852dba2f4583"/>
  </p:sldMasterIdLst>
  <p:sldIdLst>
    <p:sldId xmlns:r="http://schemas.openxmlformats.org/officeDocument/2006/relationships" id="256" r:id="R5802abe0d4b146f2"/>
    <p:sldId xmlns:r="http://schemas.openxmlformats.org/officeDocument/2006/relationships" id="257" r:id="R9fcaff0c859c40db"/>
    <p:sldId xmlns:r="http://schemas.openxmlformats.org/officeDocument/2006/relationships" id="258" r:id="R469b470221164abd"/>
    <p:sldId xmlns:r="http://schemas.openxmlformats.org/officeDocument/2006/relationships" id="259" r:id="R4a4a7463cc8d4a1e"/>
    <p:sldId xmlns:r="http://schemas.openxmlformats.org/officeDocument/2006/relationships" id="260" r:id="Rd168a070bc384645"/>
    <p:sldId xmlns:r="http://schemas.openxmlformats.org/officeDocument/2006/relationships" id="261" r:id="Rb4e10f18130c4834"/>
    <p:sldId xmlns:r="http://schemas.openxmlformats.org/officeDocument/2006/relationships" id="262" r:id="R61920c3fb43e49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9b852dba2f4583" /><Relationship Type="http://schemas.openxmlformats.org/officeDocument/2006/relationships/slide" Target="/ppt/slides/slide1.xml" Id="R5802abe0d4b146f2" /><Relationship Type="http://schemas.openxmlformats.org/officeDocument/2006/relationships/slide" Target="/ppt/slides/slide2.xml" Id="R9fcaff0c859c40db" /><Relationship Type="http://schemas.openxmlformats.org/officeDocument/2006/relationships/slide" Target="/ppt/slides/slide3.xml" Id="R469b470221164abd" /><Relationship Type="http://schemas.openxmlformats.org/officeDocument/2006/relationships/slide" Target="/ppt/slides/slide4.xml" Id="R4a4a7463cc8d4a1e" /><Relationship Type="http://schemas.openxmlformats.org/officeDocument/2006/relationships/slide" Target="/ppt/slides/slide5.xml" Id="Rd168a070bc384645" /><Relationship Type="http://schemas.openxmlformats.org/officeDocument/2006/relationships/slide" Target="/ppt/slides/slide6.xml" Id="Rb4e10f18130c4834" /><Relationship Type="http://schemas.openxmlformats.org/officeDocument/2006/relationships/slide" Target="/ppt/slides/slide7.xml" Id="R61920c3fb43e49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a47d432b5b46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91d478ebe462c" /><Relationship Type="http://schemas.openxmlformats.org/officeDocument/2006/relationships/theme" Target="/ppt/slideMasters/theme/theme1.xml" Id="Rf1d6363c9d6b4a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291d478ebe46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71eada11a4b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cdfc56eeb46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9360fcbaa45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0dfe1f06d4f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a08d51eb743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849be3b5042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e9491e0234a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SIMON 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SIMON DAHL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6 250 795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20 714 167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23 805 894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SIMON FREDE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Bleikervangen 76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1387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sfdahl@online.no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991 780 084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SIMON DAHL AS</a:t>
            </a:r>
          </a:p>
        </p:txBody>
      </p:sp>
    </p:spTree>
  </p:cSld>
  <p:clrMapOvr>
    <a:masterClrMapping xmlns:a="http://schemas.openxmlformats.org/drawingml/2006/main"/>
  </p:clrMapOvr>
</p:sld>
</file>