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10fa5d8ed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6b03031d84c1f"/>
  </p:sldMasterIdLst>
  <p:sldIdLst>
    <p:sldId xmlns:r="http://schemas.openxmlformats.org/officeDocument/2006/relationships" id="256" r:id="Rf8df53d2f06b4836"/>
    <p:sldId xmlns:r="http://schemas.openxmlformats.org/officeDocument/2006/relationships" id="257" r:id="R722bc9ff91974b0b"/>
    <p:sldId xmlns:r="http://schemas.openxmlformats.org/officeDocument/2006/relationships" id="258" r:id="R3ffbb13404874969"/>
    <p:sldId xmlns:r="http://schemas.openxmlformats.org/officeDocument/2006/relationships" id="259" r:id="Reba9066d116b4281"/>
    <p:sldId xmlns:r="http://schemas.openxmlformats.org/officeDocument/2006/relationships" id="260" r:id="Rb3d3197e061643ed"/>
    <p:sldId xmlns:r="http://schemas.openxmlformats.org/officeDocument/2006/relationships" id="261" r:id="R5b45ae7cfe7d452e"/>
    <p:sldId xmlns:r="http://schemas.openxmlformats.org/officeDocument/2006/relationships" id="262" r:id="Rafe44dbbe834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6b03031d84c1f" /><Relationship Type="http://schemas.openxmlformats.org/officeDocument/2006/relationships/slide" Target="/ppt/slides/slide1.xml" Id="Rf8df53d2f06b4836" /><Relationship Type="http://schemas.openxmlformats.org/officeDocument/2006/relationships/slide" Target="/ppt/slides/slide2.xml" Id="R722bc9ff91974b0b" /><Relationship Type="http://schemas.openxmlformats.org/officeDocument/2006/relationships/slide" Target="/ppt/slides/slide3.xml" Id="R3ffbb13404874969" /><Relationship Type="http://schemas.openxmlformats.org/officeDocument/2006/relationships/slide" Target="/ppt/slides/slide4.xml" Id="Reba9066d116b4281" /><Relationship Type="http://schemas.openxmlformats.org/officeDocument/2006/relationships/slide" Target="/ppt/slides/slide5.xml" Id="Rb3d3197e061643ed" /><Relationship Type="http://schemas.openxmlformats.org/officeDocument/2006/relationships/slide" Target="/ppt/slides/slide6.xml" Id="R5b45ae7cfe7d452e" /><Relationship Type="http://schemas.openxmlformats.org/officeDocument/2006/relationships/slide" Target="/ppt/slides/slide7.xml" Id="Rafe44dbbe834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16af23add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a0fec3b6a4586" /><Relationship Type="http://schemas.openxmlformats.org/officeDocument/2006/relationships/theme" Target="/ppt/slideMasters/theme/theme1.xml" Id="R092654af1551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a0fec3b6a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d58d692a1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2b5e195a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6cdc3311b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a612af3e0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a547d42f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aef74418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6a2493a81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NILSENBYGG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NILSENBYGG EIENDOM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1 824 918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505 127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arvidnilsen.bygg@gmail.com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991 780 939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EIENDOM AS</a:t>
            </a:r>
          </a:p>
        </p:txBody>
      </p:sp>
    </p:spTree>
  </p:cSld>
  <p:clrMapOvr>
    <a:masterClrMapping xmlns:a="http://schemas.openxmlformats.org/drawingml/2006/main"/>
  </p:clrMapOvr>
</p:sld>
</file>