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6bab1980ff48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c77b6354ee46c0"/>
  </p:sldMasterIdLst>
  <p:sldIdLst>
    <p:sldId xmlns:r="http://schemas.openxmlformats.org/officeDocument/2006/relationships" id="256" r:id="R3a67b9577cc14f7a"/>
    <p:sldId xmlns:r="http://schemas.openxmlformats.org/officeDocument/2006/relationships" id="257" r:id="Rf066e10395fd4495"/>
    <p:sldId xmlns:r="http://schemas.openxmlformats.org/officeDocument/2006/relationships" id="258" r:id="R89249deb327746a7"/>
    <p:sldId xmlns:r="http://schemas.openxmlformats.org/officeDocument/2006/relationships" id="259" r:id="Rfea314df15da4e17"/>
    <p:sldId xmlns:r="http://schemas.openxmlformats.org/officeDocument/2006/relationships" id="260" r:id="R9230026fb30140ca"/>
    <p:sldId xmlns:r="http://schemas.openxmlformats.org/officeDocument/2006/relationships" id="261" r:id="R4bf4f4a13a59485a"/>
    <p:sldId xmlns:r="http://schemas.openxmlformats.org/officeDocument/2006/relationships" id="262" r:id="Rbf443ac062524c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c77b6354ee46c0" /><Relationship Type="http://schemas.openxmlformats.org/officeDocument/2006/relationships/slide" Target="/ppt/slides/slide1.xml" Id="R3a67b9577cc14f7a" /><Relationship Type="http://schemas.openxmlformats.org/officeDocument/2006/relationships/slide" Target="/ppt/slides/slide2.xml" Id="Rf066e10395fd4495" /><Relationship Type="http://schemas.openxmlformats.org/officeDocument/2006/relationships/slide" Target="/ppt/slides/slide3.xml" Id="R89249deb327746a7" /><Relationship Type="http://schemas.openxmlformats.org/officeDocument/2006/relationships/slide" Target="/ppt/slides/slide4.xml" Id="Rfea314df15da4e17" /><Relationship Type="http://schemas.openxmlformats.org/officeDocument/2006/relationships/slide" Target="/ppt/slides/slide5.xml" Id="R9230026fb30140ca" /><Relationship Type="http://schemas.openxmlformats.org/officeDocument/2006/relationships/slide" Target="/ppt/slides/slide6.xml" Id="R4bf4f4a13a59485a" /><Relationship Type="http://schemas.openxmlformats.org/officeDocument/2006/relationships/slide" Target="/ppt/slides/slide7.xml" Id="Rbf443ac062524c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a2aedf9e764a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ec9556f4048db" /><Relationship Type="http://schemas.openxmlformats.org/officeDocument/2006/relationships/theme" Target="/ppt/slideMasters/theme/theme1.xml" Id="Rf67836d8a0d74d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dec9556f4048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f78b1bf4f41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5dfb0644441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0029d56864a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f3dd6810f4b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397a0f05941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021e660d24a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d3aa458224a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INDUSTRI-INVEST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INDUSTRI-INVEST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41 580 341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40 922 621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43 222 947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129 602 795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198 289 378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IKM INDUSTRI-INVEST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Ljosheimvegen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