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ccdd40691e4e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5b6d3fea84a7d"/>
  </p:sldMasterIdLst>
  <p:sldIdLst>
    <p:sldId xmlns:r="http://schemas.openxmlformats.org/officeDocument/2006/relationships" id="256" r:id="R8e28546427e74aa0"/>
    <p:sldId xmlns:r="http://schemas.openxmlformats.org/officeDocument/2006/relationships" id="257" r:id="R9541e047e03e4da0"/>
    <p:sldId xmlns:r="http://schemas.openxmlformats.org/officeDocument/2006/relationships" id="258" r:id="R721f01d414ec4e32"/>
    <p:sldId xmlns:r="http://schemas.openxmlformats.org/officeDocument/2006/relationships" id="259" r:id="R426c352e889446fb"/>
    <p:sldId xmlns:r="http://schemas.openxmlformats.org/officeDocument/2006/relationships" id="260" r:id="Rb3ed45c3b879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5b6d3fea84a7d" /><Relationship Type="http://schemas.openxmlformats.org/officeDocument/2006/relationships/slide" Target="/ppt/slides/slide1.xml" Id="R8e28546427e74aa0" /><Relationship Type="http://schemas.openxmlformats.org/officeDocument/2006/relationships/slide" Target="/ppt/slides/slide2.xml" Id="R9541e047e03e4da0" /><Relationship Type="http://schemas.openxmlformats.org/officeDocument/2006/relationships/slide" Target="/ppt/slides/slide3.xml" Id="R721f01d414ec4e32" /><Relationship Type="http://schemas.openxmlformats.org/officeDocument/2006/relationships/slide" Target="/ppt/slides/slide4.xml" Id="R426c352e889446fb" /><Relationship Type="http://schemas.openxmlformats.org/officeDocument/2006/relationships/slide" Target="/ppt/slides/slide5.xml" Id="Rb3ed45c3b879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c1d4e300142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bde681c184b16" /><Relationship Type="http://schemas.openxmlformats.org/officeDocument/2006/relationships/theme" Target="/ppt/slideMasters/theme/theme1.xml" Id="R2a5240df4ac1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abde681c184b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47f434f1943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ac7201453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2f2f8e5d446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b9d747ae141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e02805f1d4a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ALTILEIE KONGSBERG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ALTILEIE KONGSBERG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ALTILEIE KONGSBERG DA ble etablert [år] og holder til i Skollenborg.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ALTILEIE KONGSBERG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ALTILEIE KONGSBERG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ALTILEIE KONGSBERG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(Nordre Hvamb), Mosebekkveien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3618 Skollenborg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991 796 002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ALTILEIE KONGSBERG DA</a:t>
            </a:r>
          </a:p>
        </p:txBody>
      </p:sp>
    </p:spTree>
  </p:cSld>
  <p:clrMapOvr>
    <a:masterClrMapping xmlns:a="http://schemas.openxmlformats.org/drawingml/2006/main"/>
  </p:clrMapOvr>
</p:sld>
</file>