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1a7941a35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7f066daf84052"/>
  </p:sldMasterIdLst>
  <p:sldIdLst>
    <p:sldId xmlns:r="http://schemas.openxmlformats.org/officeDocument/2006/relationships" id="256" r:id="Rbb02346741c44371"/>
    <p:sldId xmlns:r="http://schemas.openxmlformats.org/officeDocument/2006/relationships" id="257" r:id="R9a78582263504ac3"/>
    <p:sldId xmlns:r="http://schemas.openxmlformats.org/officeDocument/2006/relationships" id="258" r:id="Rba2d1470be1045e1"/>
    <p:sldId xmlns:r="http://schemas.openxmlformats.org/officeDocument/2006/relationships" id="259" r:id="R4f0c121a7dd94a45"/>
    <p:sldId xmlns:r="http://schemas.openxmlformats.org/officeDocument/2006/relationships" id="260" r:id="R3525a441f4d549be"/>
    <p:sldId xmlns:r="http://schemas.openxmlformats.org/officeDocument/2006/relationships" id="261" r:id="R1b406c13fb2e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7f066daf84052" /><Relationship Type="http://schemas.openxmlformats.org/officeDocument/2006/relationships/slide" Target="/ppt/slides/slide1.xml" Id="Rbb02346741c44371" /><Relationship Type="http://schemas.openxmlformats.org/officeDocument/2006/relationships/slide" Target="/ppt/slides/slide2.xml" Id="R9a78582263504ac3" /><Relationship Type="http://schemas.openxmlformats.org/officeDocument/2006/relationships/slide" Target="/ppt/slides/slide3.xml" Id="Rba2d1470be1045e1" /><Relationship Type="http://schemas.openxmlformats.org/officeDocument/2006/relationships/slide" Target="/ppt/slides/slide4.xml" Id="R4f0c121a7dd94a45" /><Relationship Type="http://schemas.openxmlformats.org/officeDocument/2006/relationships/slide" Target="/ppt/slides/slide5.xml" Id="R3525a441f4d549be" /><Relationship Type="http://schemas.openxmlformats.org/officeDocument/2006/relationships/slide" Target="/ppt/slides/slide6.xml" Id="R1b406c13fb2e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1d0e6f801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0fc3766f54e96" /><Relationship Type="http://schemas.openxmlformats.org/officeDocument/2006/relationships/theme" Target="/ppt/slideMasters/theme/theme1.xml" Id="R39eaeb79a11d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0fc3766f5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1804a0451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9da662d4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14f2364d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57725474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217d19a7e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e8d00e49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Stollveien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3617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08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kontor@buskerudbrannsikring.no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991 801 944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BYGGFORNYELSE AS</a:t>
            </a:r>
          </a:p>
        </p:txBody>
      </p:sp>
    </p:spTree>
  </p:cSld>
  <p:clrMapOvr>
    <a:masterClrMapping xmlns:a="http://schemas.openxmlformats.org/drawingml/2006/main"/>
  </p:clrMapOvr>
</p:sld>
</file>