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331394020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21a4f51d34bc1"/>
  </p:sldMasterIdLst>
  <p:sldIdLst>
    <p:sldId xmlns:r="http://schemas.openxmlformats.org/officeDocument/2006/relationships" id="256" r:id="R560b4ca90c674131"/>
    <p:sldId xmlns:r="http://schemas.openxmlformats.org/officeDocument/2006/relationships" id="257" r:id="Rcccaea0e9e724dd6"/>
    <p:sldId xmlns:r="http://schemas.openxmlformats.org/officeDocument/2006/relationships" id="258" r:id="R7aa914878819448e"/>
    <p:sldId xmlns:r="http://schemas.openxmlformats.org/officeDocument/2006/relationships" id="259" r:id="Rd4e6a64be2a04cb8"/>
    <p:sldId xmlns:r="http://schemas.openxmlformats.org/officeDocument/2006/relationships" id="260" r:id="Rba6252462f1c4034"/>
    <p:sldId xmlns:r="http://schemas.openxmlformats.org/officeDocument/2006/relationships" id="261" r:id="R4c328946f83c48df"/>
    <p:sldId xmlns:r="http://schemas.openxmlformats.org/officeDocument/2006/relationships" id="262" r:id="Rc18d92c46334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21a4f51d34bc1" /><Relationship Type="http://schemas.openxmlformats.org/officeDocument/2006/relationships/slide" Target="/ppt/slides/slide1.xml" Id="R560b4ca90c674131" /><Relationship Type="http://schemas.openxmlformats.org/officeDocument/2006/relationships/slide" Target="/ppt/slides/slide2.xml" Id="Rcccaea0e9e724dd6" /><Relationship Type="http://schemas.openxmlformats.org/officeDocument/2006/relationships/slide" Target="/ppt/slides/slide3.xml" Id="R7aa914878819448e" /><Relationship Type="http://schemas.openxmlformats.org/officeDocument/2006/relationships/slide" Target="/ppt/slides/slide4.xml" Id="Rd4e6a64be2a04cb8" /><Relationship Type="http://schemas.openxmlformats.org/officeDocument/2006/relationships/slide" Target="/ppt/slides/slide5.xml" Id="Rba6252462f1c4034" /><Relationship Type="http://schemas.openxmlformats.org/officeDocument/2006/relationships/slide" Target="/ppt/slides/slide6.xml" Id="R4c328946f83c48df" /><Relationship Type="http://schemas.openxmlformats.org/officeDocument/2006/relationships/slide" Target="/ppt/slides/slide7.xml" Id="Rc18d92c46334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07652315a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5874d4af4252" /><Relationship Type="http://schemas.openxmlformats.org/officeDocument/2006/relationships/theme" Target="/ppt/slideMasters/theme/theme1.xml" Id="R21ae952a5698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f5874d4af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e7daadc4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8e329e21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b359d39b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ed47d188e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dc9f09cc7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cdf17d37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9a9273cb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BYGGFORNYELSE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1 661 859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Stollveien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3617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08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kontor@buskerudbrannsikring.no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991 801 944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