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de8fe9380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c0c8004a44654"/>
  </p:sldMasterIdLst>
  <p:sldIdLst>
    <p:sldId xmlns:r="http://schemas.openxmlformats.org/officeDocument/2006/relationships" id="256" r:id="Raa2f812e86414436"/>
    <p:sldId xmlns:r="http://schemas.openxmlformats.org/officeDocument/2006/relationships" id="257" r:id="Redc5f9a6da864916"/>
    <p:sldId xmlns:r="http://schemas.openxmlformats.org/officeDocument/2006/relationships" id="258" r:id="R7d49874852ea4fda"/>
    <p:sldId xmlns:r="http://schemas.openxmlformats.org/officeDocument/2006/relationships" id="259" r:id="Rbfb9f854cd1e4659"/>
    <p:sldId xmlns:r="http://schemas.openxmlformats.org/officeDocument/2006/relationships" id="260" r:id="R3884fa58aa0a42d3"/>
    <p:sldId xmlns:r="http://schemas.openxmlformats.org/officeDocument/2006/relationships" id="261" r:id="R1d57cf41877e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c0c8004a44654" /><Relationship Type="http://schemas.openxmlformats.org/officeDocument/2006/relationships/slide" Target="/ppt/slides/slide1.xml" Id="Raa2f812e86414436" /><Relationship Type="http://schemas.openxmlformats.org/officeDocument/2006/relationships/slide" Target="/ppt/slides/slide2.xml" Id="Redc5f9a6da864916" /><Relationship Type="http://schemas.openxmlformats.org/officeDocument/2006/relationships/slide" Target="/ppt/slides/slide3.xml" Id="R7d49874852ea4fda" /><Relationship Type="http://schemas.openxmlformats.org/officeDocument/2006/relationships/slide" Target="/ppt/slides/slide4.xml" Id="Rbfb9f854cd1e4659" /><Relationship Type="http://schemas.openxmlformats.org/officeDocument/2006/relationships/slide" Target="/ppt/slides/slide5.xml" Id="R3884fa58aa0a42d3" /><Relationship Type="http://schemas.openxmlformats.org/officeDocument/2006/relationships/slide" Target="/ppt/slides/slide6.xml" Id="R1d57cf41877e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ded6b01ad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ea904415a42ce" /><Relationship Type="http://schemas.openxmlformats.org/officeDocument/2006/relationships/theme" Target="/ppt/slideMasters/theme/theme1.xml" Id="Rdbafeed83c34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ea904415a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f80cc28a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13c2e494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e199fe2dc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3c6012d91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82b25bde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1b0686515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ÅTEIGEN ENTREPRENØR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ÅTEIGEN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ÅTEIGEN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ÅTEIGEN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ÅTEIGEN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ÅTEIGEN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Odderheisløyfen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ÅTEIGEN ENTREPRENØR</a:t>
            </a:r>
          </a:p>
        </p:txBody>
      </p:sp>
    </p:spTree>
  </p:cSld>
  <p:clrMapOvr>
    <a:masterClrMapping xmlns:a="http://schemas.openxmlformats.org/drawingml/2006/main"/>
  </p:clrMapOvr>
</p:sld>
</file>