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1d475bf46a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567b35feb4df2"/>
  </p:sldMasterIdLst>
  <p:sldIdLst>
    <p:sldId xmlns:r="http://schemas.openxmlformats.org/officeDocument/2006/relationships" id="256" r:id="R93a74f551922493d"/>
    <p:sldId xmlns:r="http://schemas.openxmlformats.org/officeDocument/2006/relationships" id="257" r:id="R487446e4a6b44c4e"/>
    <p:sldId xmlns:r="http://schemas.openxmlformats.org/officeDocument/2006/relationships" id="258" r:id="R68ecda897fb84ce1"/>
    <p:sldId xmlns:r="http://schemas.openxmlformats.org/officeDocument/2006/relationships" id="259" r:id="Rac5e4900027e4371"/>
    <p:sldId xmlns:r="http://schemas.openxmlformats.org/officeDocument/2006/relationships" id="260" r:id="Rb62ee56436a0400e"/>
    <p:sldId xmlns:r="http://schemas.openxmlformats.org/officeDocument/2006/relationships" id="261" r:id="R3ecdf24faa6549ad"/>
    <p:sldId xmlns:r="http://schemas.openxmlformats.org/officeDocument/2006/relationships" id="262" r:id="R9c304999d425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567b35feb4df2" /><Relationship Type="http://schemas.openxmlformats.org/officeDocument/2006/relationships/slide" Target="/ppt/slides/slide1.xml" Id="R93a74f551922493d" /><Relationship Type="http://schemas.openxmlformats.org/officeDocument/2006/relationships/slide" Target="/ppt/slides/slide2.xml" Id="R487446e4a6b44c4e" /><Relationship Type="http://schemas.openxmlformats.org/officeDocument/2006/relationships/slide" Target="/ppt/slides/slide3.xml" Id="R68ecda897fb84ce1" /><Relationship Type="http://schemas.openxmlformats.org/officeDocument/2006/relationships/slide" Target="/ppt/slides/slide4.xml" Id="Rac5e4900027e4371" /><Relationship Type="http://schemas.openxmlformats.org/officeDocument/2006/relationships/slide" Target="/ppt/slides/slide5.xml" Id="Rb62ee56436a0400e" /><Relationship Type="http://schemas.openxmlformats.org/officeDocument/2006/relationships/slide" Target="/ppt/slides/slide6.xml" Id="R3ecdf24faa6549ad" /><Relationship Type="http://schemas.openxmlformats.org/officeDocument/2006/relationships/slide" Target="/ppt/slides/slide7.xml" Id="R9c304999d425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5e1b7c827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22a14119e4888" /><Relationship Type="http://schemas.openxmlformats.org/officeDocument/2006/relationships/theme" Target="/ppt/slideMasters/theme/theme1.xml" Id="Rbcd41b5f3b61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22a14119e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f4509ec62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45a7f31a4d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3b9e5220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dabcb07bc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4101318d4b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9f4946d88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8718b382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P.BONES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P.BONES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27 729 506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27 782 166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PATRIK BONES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patrik@betongrenovering.no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991 808 418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P.BONES AS</a:t>
            </a:r>
          </a:p>
        </p:txBody>
      </p:sp>
    </p:spTree>
  </p:cSld>
  <p:clrMapOvr>
    <a:masterClrMapping xmlns:a="http://schemas.openxmlformats.org/drawingml/2006/main"/>
  </p:clrMapOvr>
</p:sld>
</file>