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c53f2b962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74a3c26b54578"/>
  </p:sldMasterIdLst>
  <p:sldIdLst>
    <p:sldId xmlns:r="http://schemas.openxmlformats.org/officeDocument/2006/relationships" id="256" r:id="Ra6c225ea89644e93"/>
    <p:sldId xmlns:r="http://schemas.openxmlformats.org/officeDocument/2006/relationships" id="257" r:id="Rd9ba114200794a16"/>
    <p:sldId xmlns:r="http://schemas.openxmlformats.org/officeDocument/2006/relationships" id="258" r:id="R011dffac64d0411f"/>
    <p:sldId xmlns:r="http://schemas.openxmlformats.org/officeDocument/2006/relationships" id="259" r:id="Ra8af32e4c4b04f3f"/>
    <p:sldId xmlns:r="http://schemas.openxmlformats.org/officeDocument/2006/relationships" id="260" r:id="Rf435c853df254928"/>
    <p:sldId xmlns:r="http://schemas.openxmlformats.org/officeDocument/2006/relationships" id="261" r:id="R2cf09e82d0d9440b"/>
    <p:sldId xmlns:r="http://schemas.openxmlformats.org/officeDocument/2006/relationships" id="262" r:id="Rcf265ca63f3e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74a3c26b54578" /><Relationship Type="http://schemas.openxmlformats.org/officeDocument/2006/relationships/slide" Target="/ppt/slides/slide1.xml" Id="Ra6c225ea89644e93" /><Relationship Type="http://schemas.openxmlformats.org/officeDocument/2006/relationships/slide" Target="/ppt/slides/slide2.xml" Id="Rd9ba114200794a16" /><Relationship Type="http://schemas.openxmlformats.org/officeDocument/2006/relationships/slide" Target="/ppt/slides/slide3.xml" Id="R011dffac64d0411f" /><Relationship Type="http://schemas.openxmlformats.org/officeDocument/2006/relationships/slide" Target="/ppt/slides/slide4.xml" Id="Ra8af32e4c4b04f3f" /><Relationship Type="http://schemas.openxmlformats.org/officeDocument/2006/relationships/slide" Target="/ppt/slides/slide5.xml" Id="Rf435c853df254928" /><Relationship Type="http://schemas.openxmlformats.org/officeDocument/2006/relationships/slide" Target="/ppt/slides/slide6.xml" Id="R2cf09e82d0d9440b" /><Relationship Type="http://schemas.openxmlformats.org/officeDocument/2006/relationships/slide" Target="/ppt/slides/slide7.xml" Id="Rcf265ca63f3e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3ab9cb29d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eef85c4d3490d" /><Relationship Type="http://schemas.openxmlformats.org/officeDocument/2006/relationships/theme" Target="/ppt/slideMasters/theme/theme1.xml" Id="Rf44708979a06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eef85c4d3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eed1805e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d30a13ef8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cc396f227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aafcfc77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109b977e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11872e90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853e1227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 &amp; HÅNDVERKSTJENESTER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 &amp; HÅNDVERKSTJENESTER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3 496 609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KNARVIK MORTEN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 &amp; HÅNDVERKSTJENESTER AS</a:t>
            </a:r>
          </a:p>
        </p:txBody>
      </p:sp>
    </p:spTree>
  </p:cSld>
  <p:clrMapOvr>
    <a:masterClrMapping xmlns:a="http://schemas.openxmlformats.org/drawingml/2006/main"/>
  </p:clrMapOvr>
</p:sld>
</file>