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2d4687409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886dcbcd141b6"/>
  </p:sldMasterIdLst>
  <p:sldIdLst>
    <p:sldId xmlns:r="http://schemas.openxmlformats.org/officeDocument/2006/relationships" id="256" r:id="R23492326199a47e4"/>
    <p:sldId xmlns:r="http://schemas.openxmlformats.org/officeDocument/2006/relationships" id="257" r:id="Ra3d954b5bdb243e7"/>
    <p:sldId xmlns:r="http://schemas.openxmlformats.org/officeDocument/2006/relationships" id="258" r:id="Rdd2689c580994d63"/>
    <p:sldId xmlns:r="http://schemas.openxmlformats.org/officeDocument/2006/relationships" id="259" r:id="Rdf7067a6da0f4147"/>
    <p:sldId xmlns:r="http://schemas.openxmlformats.org/officeDocument/2006/relationships" id="260" r:id="Rfe014e5deebf4032"/>
    <p:sldId xmlns:r="http://schemas.openxmlformats.org/officeDocument/2006/relationships" id="261" r:id="R9055085082ce42d1"/>
    <p:sldId xmlns:r="http://schemas.openxmlformats.org/officeDocument/2006/relationships" id="262" r:id="R32aece16fe8f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886dcbcd141b6" /><Relationship Type="http://schemas.openxmlformats.org/officeDocument/2006/relationships/slide" Target="/ppt/slides/slide1.xml" Id="R23492326199a47e4" /><Relationship Type="http://schemas.openxmlformats.org/officeDocument/2006/relationships/slide" Target="/ppt/slides/slide2.xml" Id="Ra3d954b5bdb243e7" /><Relationship Type="http://schemas.openxmlformats.org/officeDocument/2006/relationships/slide" Target="/ppt/slides/slide3.xml" Id="Rdd2689c580994d63" /><Relationship Type="http://schemas.openxmlformats.org/officeDocument/2006/relationships/slide" Target="/ppt/slides/slide4.xml" Id="Rdf7067a6da0f4147" /><Relationship Type="http://schemas.openxmlformats.org/officeDocument/2006/relationships/slide" Target="/ppt/slides/slide5.xml" Id="Rfe014e5deebf4032" /><Relationship Type="http://schemas.openxmlformats.org/officeDocument/2006/relationships/slide" Target="/ppt/slides/slide6.xml" Id="R9055085082ce42d1" /><Relationship Type="http://schemas.openxmlformats.org/officeDocument/2006/relationships/slide" Target="/ppt/slides/slide7.xml" Id="R32aece16fe8f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d42ddb632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890918724b23" /><Relationship Type="http://schemas.openxmlformats.org/officeDocument/2006/relationships/theme" Target="/ppt/slideMasters/theme/theme1.xml" Id="R33a469382710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a89091872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06feb26a3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b4cb3695f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bc1b78aa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33b27ae2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9bdb5717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784352e2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1c2048fd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