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0e88d3959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a768ca8dd4b7c"/>
  </p:sldMasterIdLst>
  <p:sldIdLst>
    <p:sldId xmlns:r="http://schemas.openxmlformats.org/officeDocument/2006/relationships" id="256" r:id="R7468a397651b4942"/>
    <p:sldId xmlns:r="http://schemas.openxmlformats.org/officeDocument/2006/relationships" id="257" r:id="R8c427516cc7a45b5"/>
    <p:sldId xmlns:r="http://schemas.openxmlformats.org/officeDocument/2006/relationships" id="258" r:id="R7d8b8a1e2a3d49bc"/>
    <p:sldId xmlns:r="http://schemas.openxmlformats.org/officeDocument/2006/relationships" id="259" r:id="R6a721b4eb76343fd"/>
    <p:sldId xmlns:r="http://schemas.openxmlformats.org/officeDocument/2006/relationships" id="260" r:id="R03516c0f1b434bc2"/>
    <p:sldId xmlns:r="http://schemas.openxmlformats.org/officeDocument/2006/relationships" id="261" r:id="R4d7d3367db754d1e"/>
    <p:sldId xmlns:r="http://schemas.openxmlformats.org/officeDocument/2006/relationships" id="262" r:id="R9f271fd4332e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a768ca8dd4b7c" /><Relationship Type="http://schemas.openxmlformats.org/officeDocument/2006/relationships/slide" Target="/ppt/slides/slide1.xml" Id="R7468a397651b4942" /><Relationship Type="http://schemas.openxmlformats.org/officeDocument/2006/relationships/slide" Target="/ppt/slides/slide2.xml" Id="R8c427516cc7a45b5" /><Relationship Type="http://schemas.openxmlformats.org/officeDocument/2006/relationships/slide" Target="/ppt/slides/slide3.xml" Id="R7d8b8a1e2a3d49bc" /><Relationship Type="http://schemas.openxmlformats.org/officeDocument/2006/relationships/slide" Target="/ppt/slides/slide4.xml" Id="R6a721b4eb76343fd" /><Relationship Type="http://schemas.openxmlformats.org/officeDocument/2006/relationships/slide" Target="/ppt/slides/slide5.xml" Id="R03516c0f1b434bc2" /><Relationship Type="http://schemas.openxmlformats.org/officeDocument/2006/relationships/slide" Target="/ppt/slides/slide6.xml" Id="R4d7d3367db754d1e" /><Relationship Type="http://schemas.openxmlformats.org/officeDocument/2006/relationships/slide" Target="/ppt/slides/slide7.xml" Id="R9f271fd4332e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2c4398a0c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684a0befa4a5a" /><Relationship Type="http://schemas.openxmlformats.org/officeDocument/2006/relationships/theme" Target="/ppt/slideMasters/theme/theme1.xml" Id="Rdb9375f16508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684a0befa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fe09ca07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494a0f50d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dd673666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1cd3438a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d7170279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6566aa2fc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60aa76b57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4GNS TELECOM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4GNS TELECOM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−1 594 396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−1 004 634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BISEVAC NENAD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Nenad Bisevac, Lundetunet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post@4gns.no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www.4gns.no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991 822 984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