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3371a91acb43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118e5d7e5e4d4b"/>
  </p:sldMasterIdLst>
  <p:sldIdLst>
    <p:sldId xmlns:r="http://schemas.openxmlformats.org/officeDocument/2006/relationships" id="256" r:id="R9e14098e1a074ebd"/>
    <p:sldId xmlns:r="http://schemas.openxmlformats.org/officeDocument/2006/relationships" id="257" r:id="R0553ea7769034370"/>
    <p:sldId xmlns:r="http://schemas.openxmlformats.org/officeDocument/2006/relationships" id="258" r:id="R2686b34fd8654446"/>
    <p:sldId xmlns:r="http://schemas.openxmlformats.org/officeDocument/2006/relationships" id="259" r:id="R9fcb2396ca4340a7"/>
    <p:sldId xmlns:r="http://schemas.openxmlformats.org/officeDocument/2006/relationships" id="260" r:id="R9f33fa028ed945fc"/>
    <p:sldId xmlns:r="http://schemas.openxmlformats.org/officeDocument/2006/relationships" id="261" r:id="Rfab582880e1b472b"/>
    <p:sldId xmlns:r="http://schemas.openxmlformats.org/officeDocument/2006/relationships" id="262" r:id="R9fba551d61674b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18e5d7e5e4d4b" /><Relationship Type="http://schemas.openxmlformats.org/officeDocument/2006/relationships/slide" Target="/ppt/slides/slide1.xml" Id="R9e14098e1a074ebd" /><Relationship Type="http://schemas.openxmlformats.org/officeDocument/2006/relationships/slide" Target="/ppt/slides/slide2.xml" Id="R0553ea7769034370" /><Relationship Type="http://schemas.openxmlformats.org/officeDocument/2006/relationships/slide" Target="/ppt/slides/slide3.xml" Id="R2686b34fd8654446" /><Relationship Type="http://schemas.openxmlformats.org/officeDocument/2006/relationships/slide" Target="/ppt/slides/slide4.xml" Id="R9fcb2396ca4340a7" /><Relationship Type="http://schemas.openxmlformats.org/officeDocument/2006/relationships/slide" Target="/ppt/slides/slide5.xml" Id="R9f33fa028ed945fc" /><Relationship Type="http://schemas.openxmlformats.org/officeDocument/2006/relationships/slide" Target="/ppt/slides/slide6.xml" Id="Rfab582880e1b472b" /><Relationship Type="http://schemas.openxmlformats.org/officeDocument/2006/relationships/slide" Target="/ppt/slides/slide7.xml" Id="R9fba551d61674b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983be37b34f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70d7b96c74448" /><Relationship Type="http://schemas.openxmlformats.org/officeDocument/2006/relationships/theme" Target="/ppt/slideMasters/theme/theme1.xml" Id="R82f1abf2eba248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270d7b96c744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bc3d3342946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febd0b6b04a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71189341e4d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62c657d024e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67d2c49214b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d9960935e43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e1085f138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IP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IP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45 020 528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9 203 840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20 382 572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ICT GROUP AS  –  42,9 %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EOX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ICT GROUP AS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JØRGEN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991 825 126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