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76bd773b6a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45133376104612"/>
  </p:sldMasterIdLst>
  <p:sldIdLst>
    <p:sldId xmlns:r="http://schemas.openxmlformats.org/officeDocument/2006/relationships" id="256" r:id="R31f09b8fcd5e4ff0"/>
    <p:sldId xmlns:r="http://schemas.openxmlformats.org/officeDocument/2006/relationships" id="257" r:id="R6e48d59d78654ea4"/>
    <p:sldId xmlns:r="http://schemas.openxmlformats.org/officeDocument/2006/relationships" id="258" r:id="R2b5717b3f7cd4213"/>
    <p:sldId xmlns:r="http://schemas.openxmlformats.org/officeDocument/2006/relationships" id="259" r:id="R3d9d12b68b7d404a"/>
    <p:sldId xmlns:r="http://schemas.openxmlformats.org/officeDocument/2006/relationships" id="260" r:id="Rae78c9e67fbf4de5"/>
    <p:sldId xmlns:r="http://schemas.openxmlformats.org/officeDocument/2006/relationships" id="261" r:id="R693ae496e28b4192"/>
    <p:sldId xmlns:r="http://schemas.openxmlformats.org/officeDocument/2006/relationships" id="262" r:id="R32af82bbd519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5133376104612" /><Relationship Type="http://schemas.openxmlformats.org/officeDocument/2006/relationships/slide" Target="/ppt/slides/slide1.xml" Id="R31f09b8fcd5e4ff0" /><Relationship Type="http://schemas.openxmlformats.org/officeDocument/2006/relationships/slide" Target="/ppt/slides/slide2.xml" Id="R6e48d59d78654ea4" /><Relationship Type="http://schemas.openxmlformats.org/officeDocument/2006/relationships/slide" Target="/ppt/slides/slide3.xml" Id="R2b5717b3f7cd4213" /><Relationship Type="http://schemas.openxmlformats.org/officeDocument/2006/relationships/slide" Target="/ppt/slides/slide4.xml" Id="R3d9d12b68b7d404a" /><Relationship Type="http://schemas.openxmlformats.org/officeDocument/2006/relationships/slide" Target="/ppt/slides/slide5.xml" Id="Rae78c9e67fbf4de5" /><Relationship Type="http://schemas.openxmlformats.org/officeDocument/2006/relationships/slide" Target="/ppt/slides/slide6.xml" Id="R693ae496e28b4192" /><Relationship Type="http://schemas.openxmlformats.org/officeDocument/2006/relationships/slide" Target="/ppt/slides/slide7.xml" Id="R32af82bbd519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92049cc6a4d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ef6463eaf4b21" /><Relationship Type="http://schemas.openxmlformats.org/officeDocument/2006/relationships/theme" Target="/ppt/slideMasters/theme/theme1.xml" Id="R36397ef4eaee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aef6463eaf4b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50a4112e1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0317ecf7844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fb753ef5542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421ed92f24d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aa00e53f448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6d2a5f67e45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a74535a2a49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BREEN INVEST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−4 344 884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20 261 736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26 518 459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BREEN TORGEIR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Drognestoppen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991 825 878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BREEN INVEST AS</a:t>
            </a:r>
          </a:p>
        </p:txBody>
      </p:sp>
    </p:spTree>
  </p:cSld>
  <p:clrMapOvr>
    <a:masterClrMapping xmlns:a="http://schemas.openxmlformats.org/drawingml/2006/main"/>
  </p:clrMapOvr>
</p:sld>
</file>