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04283d114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892081e4d4bfd"/>
  </p:sldMasterIdLst>
  <p:sldIdLst>
    <p:sldId xmlns:r="http://schemas.openxmlformats.org/officeDocument/2006/relationships" id="256" r:id="Ra7f05ee79882419f"/>
    <p:sldId xmlns:r="http://schemas.openxmlformats.org/officeDocument/2006/relationships" id="257" r:id="R20458a7397dd4856"/>
    <p:sldId xmlns:r="http://schemas.openxmlformats.org/officeDocument/2006/relationships" id="258" r:id="Rd80e98e3ec084d99"/>
    <p:sldId xmlns:r="http://schemas.openxmlformats.org/officeDocument/2006/relationships" id="259" r:id="R0086a12262ea4dcc"/>
    <p:sldId xmlns:r="http://schemas.openxmlformats.org/officeDocument/2006/relationships" id="260" r:id="R10a9d96dbc2c4ff6"/>
    <p:sldId xmlns:r="http://schemas.openxmlformats.org/officeDocument/2006/relationships" id="261" r:id="R50d67d6369ef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892081e4d4bfd" /><Relationship Type="http://schemas.openxmlformats.org/officeDocument/2006/relationships/slide" Target="/ppt/slides/slide1.xml" Id="Ra7f05ee79882419f" /><Relationship Type="http://schemas.openxmlformats.org/officeDocument/2006/relationships/slide" Target="/ppt/slides/slide2.xml" Id="R20458a7397dd4856" /><Relationship Type="http://schemas.openxmlformats.org/officeDocument/2006/relationships/slide" Target="/ppt/slides/slide3.xml" Id="Rd80e98e3ec084d99" /><Relationship Type="http://schemas.openxmlformats.org/officeDocument/2006/relationships/slide" Target="/ppt/slides/slide4.xml" Id="R0086a12262ea4dcc" /><Relationship Type="http://schemas.openxmlformats.org/officeDocument/2006/relationships/slide" Target="/ppt/slides/slide5.xml" Id="R10a9d96dbc2c4ff6" /><Relationship Type="http://schemas.openxmlformats.org/officeDocument/2006/relationships/slide" Target="/ppt/slides/slide6.xml" Id="R50d67d6369ef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b62549191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1c80dcbe42c6" /><Relationship Type="http://schemas.openxmlformats.org/officeDocument/2006/relationships/theme" Target="/ppt/slideMasters/theme/theme1.xml" Id="Rdfea5db18651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31c80dcbe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0a37a6b4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2244da08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51df5e3d8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43ebc3d4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bae4651d45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e6235c77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MARKAGARDEN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Skogateigen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bjorn@bobyggjaren.no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MARKAGARDEN AS</a:t>
            </a:r>
          </a:p>
        </p:txBody>
      </p:sp>
    </p:spTree>
  </p:cSld>
  <p:clrMapOvr>
    <a:masterClrMapping xmlns:a="http://schemas.openxmlformats.org/drawingml/2006/main"/>
  </p:clrMapOvr>
</p:sld>
</file>