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1416cbbcc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82ea5666b4a03"/>
  </p:sldMasterIdLst>
  <p:sldIdLst>
    <p:sldId xmlns:r="http://schemas.openxmlformats.org/officeDocument/2006/relationships" id="256" r:id="Rdeb8fa3d158c433f"/>
    <p:sldId xmlns:r="http://schemas.openxmlformats.org/officeDocument/2006/relationships" id="257" r:id="R5cc17f1ff2fa436f"/>
    <p:sldId xmlns:r="http://schemas.openxmlformats.org/officeDocument/2006/relationships" id="258" r:id="R43e04bb0b088451c"/>
    <p:sldId xmlns:r="http://schemas.openxmlformats.org/officeDocument/2006/relationships" id="259" r:id="R4832be693faf4ffb"/>
    <p:sldId xmlns:r="http://schemas.openxmlformats.org/officeDocument/2006/relationships" id="260" r:id="R24afa0a90cba4f68"/>
    <p:sldId xmlns:r="http://schemas.openxmlformats.org/officeDocument/2006/relationships" id="261" r:id="Refc34d562a0a4f27"/>
    <p:sldId xmlns:r="http://schemas.openxmlformats.org/officeDocument/2006/relationships" id="262" r:id="Rdd12207a777f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82ea5666b4a03" /><Relationship Type="http://schemas.openxmlformats.org/officeDocument/2006/relationships/slide" Target="/ppt/slides/slide1.xml" Id="Rdeb8fa3d158c433f" /><Relationship Type="http://schemas.openxmlformats.org/officeDocument/2006/relationships/slide" Target="/ppt/slides/slide2.xml" Id="R5cc17f1ff2fa436f" /><Relationship Type="http://schemas.openxmlformats.org/officeDocument/2006/relationships/slide" Target="/ppt/slides/slide3.xml" Id="R43e04bb0b088451c" /><Relationship Type="http://schemas.openxmlformats.org/officeDocument/2006/relationships/slide" Target="/ppt/slides/slide4.xml" Id="R4832be693faf4ffb" /><Relationship Type="http://schemas.openxmlformats.org/officeDocument/2006/relationships/slide" Target="/ppt/slides/slide5.xml" Id="R24afa0a90cba4f68" /><Relationship Type="http://schemas.openxmlformats.org/officeDocument/2006/relationships/slide" Target="/ppt/slides/slide6.xml" Id="Refc34d562a0a4f27" /><Relationship Type="http://schemas.openxmlformats.org/officeDocument/2006/relationships/slide" Target="/ppt/slides/slide7.xml" Id="Rdd12207a777f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57d547cf2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eac3ae6bf4b49" /><Relationship Type="http://schemas.openxmlformats.org/officeDocument/2006/relationships/theme" Target="/ppt/slideMasters/theme/theme1.xml" Id="Rdca4e903998d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eac3ae6bf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8b345670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e78d07a25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7af735f1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aa029f7aa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8e74ded8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f4444efe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b76a3ffa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MARKAGARDEN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MARKAGARDEN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WALDELAND OLE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Skogateigen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bjorn@bobyggjaren.no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