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234f9f7f8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0ee896c8442bf"/>
  </p:sldMasterIdLst>
  <p:sldIdLst>
    <p:sldId xmlns:r="http://schemas.openxmlformats.org/officeDocument/2006/relationships" id="256" r:id="R819a9270e7cc479d"/>
    <p:sldId xmlns:r="http://schemas.openxmlformats.org/officeDocument/2006/relationships" id="257" r:id="Ra0e84427e7dd4c40"/>
    <p:sldId xmlns:r="http://schemas.openxmlformats.org/officeDocument/2006/relationships" id="258" r:id="R86535c26a20d4e49"/>
    <p:sldId xmlns:r="http://schemas.openxmlformats.org/officeDocument/2006/relationships" id="259" r:id="R4c3cdfa721d14f04"/>
    <p:sldId xmlns:r="http://schemas.openxmlformats.org/officeDocument/2006/relationships" id="260" r:id="Rebb5b60acd9f4b70"/>
    <p:sldId xmlns:r="http://schemas.openxmlformats.org/officeDocument/2006/relationships" id="261" r:id="Rbb2fedd0a76749fa"/>
    <p:sldId xmlns:r="http://schemas.openxmlformats.org/officeDocument/2006/relationships" id="262" r:id="Ra208a770dc8b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0ee896c8442bf" /><Relationship Type="http://schemas.openxmlformats.org/officeDocument/2006/relationships/slide" Target="/ppt/slides/slide1.xml" Id="R819a9270e7cc479d" /><Relationship Type="http://schemas.openxmlformats.org/officeDocument/2006/relationships/slide" Target="/ppt/slides/slide2.xml" Id="Ra0e84427e7dd4c40" /><Relationship Type="http://schemas.openxmlformats.org/officeDocument/2006/relationships/slide" Target="/ppt/slides/slide3.xml" Id="R86535c26a20d4e49" /><Relationship Type="http://schemas.openxmlformats.org/officeDocument/2006/relationships/slide" Target="/ppt/slides/slide4.xml" Id="R4c3cdfa721d14f04" /><Relationship Type="http://schemas.openxmlformats.org/officeDocument/2006/relationships/slide" Target="/ppt/slides/slide5.xml" Id="Rebb5b60acd9f4b70" /><Relationship Type="http://schemas.openxmlformats.org/officeDocument/2006/relationships/slide" Target="/ppt/slides/slide6.xml" Id="Rbb2fedd0a76749fa" /><Relationship Type="http://schemas.openxmlformats.org/officeDocument/2006/relationships/slide" Target="/ppt/slides/slide7.xml" Id="Ra208a770dc8b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647b9c24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240824254700" /><Relationship Type="http://schemas.openxmlformats.org/officeDocument/2006/relationships/theme" Target="/ppt/slideMasters/theme/theme1.xml" Id="R152b52cd6b1b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724082425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72aad68d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daecea32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7cceab6a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92810ec1e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516cb36ea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94fcbf30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63be9768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HEGGERUDSTAD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HEGGERUDSTAD AS ble etablert [år] og holder til i Nes I 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4 175 697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13 058 378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20 639 474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HEGGERUDSTAD HARRY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HEGGERUDSTAD ESPEN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3524 Nes I 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991 831 347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AS</a:t>
            </a:r>
          </a:p>
        </p:txBody>
      </p:sp>
    </p:spTree>
  </p:cSld>
  <p:clrMapOvr>
    <a:masterClrMapping xmlns:a="http://schemas.openxmlformats.org/drawingml/2006/main"/>
  </p:clrMapOvr>
</p:sld>
</file>