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80a133b46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056b8f4fc40fe"/>
  </p:sldMasterIdLst>
  <p:sldIdLst>
    <p:sldId xmlns:r="http://schemas.openxmlformats.org/officeDocument/2006/relationships" id="256" r:id="R26512ee45ef2483d"/>
    <p:sldId xmlns:r="http://schemas.openxmlformats.org/officeDocument/2006/relationships" id="257" r:id="R02266e1110814aa8"/>
    <p:sldId xmlns:r="http://schemas.openxmlformats.org/officeDocument/2006/relationships" id="258" r:id="R599697a0c24f49b5"/>
    <p:sldId xmlns:r="http://schemas.openxmlformats.org/officeDocument/2006/relationships" id="259" r:id="R14aab735e73a452a"/>
    <p:sldId xmlns:r="http://schemas.openxmlformats.org/officeDocument/2006/relationships" id="260" r:id="R67e584133a0349c6"/>
    <p:sldId xmlns:r="http://schemas.openxmlformats.org/officeDocument/2006/relationships" id="261" r:id="R311ef5a337a54e74"/>
    <p:sldId xmlns:r="http://schemas.openxmlformats.org/officeDocument/2006/relationships" id="262" r:id="R100dd3e172fe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056b8f4fc40fe" /><Relationship Type="http://schemas.openxmlformats.org/officeDocument/2006/relationships/slide" Target="/ppt/slides/slide1.xml" Id="R26512ee45ef2483d" /><Relationship Type="http://schemas.openxmlformats.org/officeDocument/2006/relationships/slide" Target="/ppt/slides/slide2.xml" Id="R02266e1110814aa8" /><Relationship Type="http://schemas.openxmlformats.org/officeDocument/2006/relationships/slide" Target="/ppt/slides/slide3.xml" Id="R599697a0c24f49b5" /><Relationship Type="http://schemas.openxmlformats.org/officeDocument/2006/relationships/slide" Target="/ppt/slides/slide4.xml" Id="R14aab735e73a452a" /><Relationship Type="http://schemas.openxmlformats.org/officeDocument/2006/relationships/slide" Target="/ppt/slides/slide5.xml" Id="R67e584133a0349c6" /><Relationship Type="http://schemas.openxmlformats.org/officeDocument/2006/relationships/slide" Target="/ppt/slides/slide6.xml" Id="R311ef5a337a54e74" /><Relationship Type="http://schemas.openxmlformats.org/officeDocument/2006/relationships/slide" Target="/ppt/slides/slide7.xml" Id="R100dd3e172fe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7d5245616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f2b6403fe4544" /><Relationship Type="http://schemas.openxmlformats.org/officeDocument/2006/relationships/theme" Target="/ppt/slideMasters/theme/theme1.xml" Id="R4119b234d62f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8f2b6403fe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dae4fa14f4c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d19f79ef9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7bdac6c79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d62dfe588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2b5ca5717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9501e5f440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53b5cdc6a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EIRIK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EIRIK HANSEN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15 025 995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624 457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3 601 683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MAURTUN HOLDING AS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HYLLAND QUARSTEN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SEBAK HANSEN  –  15,4 %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8, Hardangervegen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09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eh@eirikhansen.no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www.eirikhansen.no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991 835 539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